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74" d="100"/>
          <a:sy n="7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ytuł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6" name="Symbol zastępczy daty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7" name="Symbol zastępczy zawartośc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ytuł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ytuł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8" name="Symbol zastępczy zawartośc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ytuł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24" name="Symbol zastępczy stop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zawartośc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29" name="Symbol zastępczy stop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ymbol zastępczy numeru slajd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6" name="Symbol zastępczy teks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B76B8B-5B4D-4BBE-A9C8-921A78C6B6DC}" type="datetimeFigureOut">
              <a:rPr lang="pl-PL" smtClean="0"/>
              <a:pPr/>
              <a:t>27.03.2018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D5480B-A4C7-4DD6-976A-9B576DBD4DF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tytuł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Program profilaktyczno-wychowawczy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227640" cy="2232248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 smtClean="0">
                <a:latin typeface="Arial" pitchFamily="34" charset="0"/>
                <a:cs typeface="Arial" pitchFamily="34" charset="0"/>
              </a:rPr>
              <a:t>„Strażnicy Uśmiechu” – innowacja pedagogiczna w SP6</a:t>
            </a:r>
          </a:p>
          <a:p>
            <a:pPr algn="ctr"/>
            <a:r>
              <a:rPr lang="pl-PL" sz="4000" dirty="0" smtClean="0">
                <a:latin typeface="Arial" pitchFamily="34" charset="0"/>
                <a:cs typeface="Arial" pitchFamily="34" charset="0"/>
              </a:rPr>
              <a:t>rok szkolny </a:t>
            </a:r>
            <a:r>
              <a:rPr lang="pl-PL" sz="4000" dirty="0" smtClean="0">
                <a:latin typeface="Arial" pitchFamily="34" charset="0"/>
                <a:cs typeface="Arial" pitchFamily="34" charset="0"/>
              </a:rPr>
              <a:t>2017-2020</a:t>
            </a:r>
            <a:endParaRPr lang="pl-PL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6" name="Picture 4" descr="Znalezione obrazy dla zapytania buÅºka gif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2492896"/>
            <a:ext cx="4643669" cy="3482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593016" cy="561662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Cele programu: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/>
              <a:t>*</a:t>
            </a:r>
            <a:r>
              <a:rPr lang="pl-PL" sz="1800" dirty="0" smtClean="0"/>
              <a:t>wspomaganie rozwoju osobowości dzieci poprzez zajęcia prowadzone                 w atmosferze zabawy</a:t>
            </a:r>
            <a:br>
              <a:rPr lang="pl-PL" sz="1800" dirty="0" smtClean="0"/>
            </a:br>
            <a:r>
              <a:rPr lang="pl-PL" sz="1800" dirty="0" smtClean="0"/>
              <a:t>*rozwój osobistej i społecznej świadomości</a:t>
            </a:r>
            <a:br>
              <a:rPr lang="pl-PL" sz="1800" dirty="0" smtClean="0"/>
            </a:br>
            <a:r>
              <a:rPr lang="pl-PL" sz="1800" dirty="0" smtClean="0"/>
              <a:t>* uświadamianie sobie wyjątkowości, wzajemnych różnic i podobieństw</a:t>
            </a:r>
            <a:br>
              <a:rPr lang="pl-PL" sz="1800" dirty="0" smtClean="0"/>
            </a:br>
            <a:r>
              <a:rPr lang="pl-PL" sz="1800" dirty="0" smtClean="0"/>
              <a:t>* </a:t>
            </a:r>
            <a:r>
              <a:rPr lang="pl-PL" sz="1800" smtClean="0"/>
              <a:t>wzbogacanie </a:t>
            </a:r>
            <a:r>
              <a:rPr lang="pl-PL" sz="1800" smtClean="0"/>
              <a:t>swoich </a:t>
            </a:r>
            <a:r>
              <a:rPr lang="pl-PL" sz="1800" dirty="0" smtClean="0"/>
              <a:t>doświadczeń i umiejętności radzenia sobie z własnymi problemami/negatywnymi emocjami</a:t>
            </a:r>
            <a:br>
              <a:rPr lang="pl-PL" sz="1800" dirty="0" smtClean="0"/>
            </a:br>
            <a:r>
              <a:rPr lang="pl-PL" sz="1800" dirty="0" smtClean="0"/>
              <a:t>* osiąganie stabilizacji emocjonalnej</a:t>
            </a:r>
            <a:br>
              <a:rPr lang="pl-PL" sz="1800" dirty="0" smtClean="0"/>
            </a:br>
            <a:r>
              <a:rPr lang="pl-PL" sz="1800" dirty="0" smtClean="0"/>
              <a:t>* rozwijanie optymalnych strategii przezwyciężania nieprzyjemnych  stanów psychicznych</a:t>
            </a:r>
            <a:br>
              <a:rPr lang="pl-PL" sz="1800" dirty="0" smtClean="0"/>
            </a:br>
            <a:r>
              <a:rPr lang="pl-PL" sz="1800" dirty="0" smtClean="0"/>
              <a:t>* rozwijanie sztuki wyrażania własnego zdania/opinii oraz komunikacji z innymi osobami</a:t>
            </a:r>
            <a:br>
              <a:rPr lang="pl-PL" sz="1800" dirty="0" smtClean="0"/>
            </a:br>
            <a:r>
              <a:rPr lang="pl-PL" sz="1800" dirty="0" smtClean="0"/>
              <a:t>* umacnianie wiary i zaufanie w stosunku do siebie i innych.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14338" name="Picture 2" descr="Znalezione obrazy dla zapytania buÅºka gif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521514" cy="2274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0600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Podstawa teoretyczna programu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to połączenie interaktywnego i konstruktywistycznego podejścia do rozwoju człowieka l. </a:t>
            </a:r>
            <a:r>
              <a:rPr lang="pl-PL" sz="2700" b="1" dirty="0" err="1" smtClean="0">
                <a:latin typeface="Arial" pitchFamily="34" charset="0"/>
                <a:cs typeface="Arial" pitchFamily="34" charset="0"/>
              </a:rPr>
              <a:t>wygotskiego</a:t>
            </a: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 z modelem porozumienia bez przemocy m. b. </a:t>
            </a:r>
            <a:r>
              <a:rPr lang="pl-PL" sz="2700" b="1" dirty="0" err="1" smtClean="0">
                <a:latin typeface="Arial" pitchFamily="34" charset="0"/>
                <a:cs typeface="Arial" pitchFamily="34" charset="0"/>
              </a:rPr>
              <a:t>rosenberga</a:t>
            </a: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2200" u="sng" dirty="0" smtClean="0">
                <a:latin typeface="Arial" pitchFamily="34" charset="0"/>
                <a:cs typeface="Arial" pitchFamily="34" charset="0"/>
              </a:rPr>
              <a:t>Tezy:</a:t>
            </a:r>
            <a:br>
              <a:rPr lang="pl-PL" sz="2200" u="sng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>1. dziecięce przeżywanie świata i siebie w tym świecie dokonuje się za pośrednictwem dorosłych.</a:t>
            </a:r>
            <a:br>
              <a:rPr lang="pl-PL" sz="2200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200" dirty="0" smtClean="0"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latin typeface="Arial" pitchFamily="34" charset="0"/>
                <a:cs typeface="Arial" pitchFamily="34" charset="0"/>
              </a:rPr>
              <a:t>2. rozwój dziecka rozumiany jest nie tylko jako zmiany        w poszczególnych funkcjach psychicznych, ale i jako zmiany zachodzące w ich wzajemnych relacjach.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endParaRPr lang="pl-PL" sz="1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123928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Co daje program uczniom?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uczą się wyrażać własne emocje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uczą się rozwiązywać  konflikty w szkole            i w domu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nawiązują pozytywne relacje z innymi 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budują poczucie własnej wartości, wpływają na samoocenę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4" descr="Znalezione obrazy dla zapytania buÅºka gif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293096"/>
            <a:ext cx="2243402" cy="1682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Co daje program nauczycielom?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sz="1600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pl-PL" sz="2400" dirty="0" smtClean="0">
                <a:latin typeface="Arial" pitchFamily="34" charset="0"/>
                <a:cs typeface="Arial" pitchFamily="34" charset="0"/>
              </a:rPr>
              <a:t>doskonalą swój warsztat pracy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ponoszą swoje kwalifikacje zawodowe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wspierają opieką swoich wychowanków i ich rodziców w zakresie działań wychowawczych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podnoszą swoje umiejętności wychowawcze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81128"/>
            <a:ext cx="237626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916016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Co daje program rodzicom?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wiedzą, jaki jest cel zajęć, znają zasady programu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współpracują ze szkołą dla dobra dziecka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dążą do utrzymania dobrej relacji: szkoła-dom  (szczególnie  w zakresie kształtowania postaw społeczno-emocjonalnych)</a:t>
            </a:r>
            <a:br>
              <a:rPr lang="pl-PL" sz="2400" dirty="0" smtClean="0"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latin typeface="Arial" pitchFamily="34" charset="0"/>
                <a:cs typeface="Arial" pitchFamily="34" charset="0"/>
              </a:rPr>
              <a:t>* mogą być uczestnikami programu </a:t>
            </a:r>
            <a:endParaRPr lang="pl-PL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odobny obraz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16224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996952"/>
            <a:ext cx="86868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Realizacja programu w sp6: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pl-PL" sz="2700" dirty="0" smtClean="0">
                <a:latin typeface="Arial" pitchFamily="34" charset="0"/>
                <a:cs typeface="Arial" pitchFamily="34" charset="0"/>
              </a:rPr>
              <a:t>wpływa na zwiększenie poczucia bezpieczeństwa</a:t>
            </a:r>
            <a:br>
              <a:rPr lang="pl-PL" sz="2700" dirty="0" smtClean="0"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latin typeface="Arial" pitchFamily="34" charset="0"/>
                <a:cs typeface="Arial" pitchFamily="34" charset="0"/>
              </a:rPr>
              <a:t>* pogłębia więzi wśród uczniów, nauczycieli            i rodziców</a:t>
            </a:r>
            <a:br>
              <a:rPr lang="pl-PL" sz="2700" dirty="0" smtClean="0"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latin typeface="Arial" pitchFamily="34" charset="0"/>
                <a:cs typeface="Arial" pitchFamily="34" charset="0"/>
              </a:rPr>
              <a:t>* wzajemnie wspiera</a:t>
            </a:r>
            <a:br>
              <a:rPr lang="pl-PL" sz="2700" dirty="0" smtClean="0"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latin typeface="Arial" pitchFamily="34" charset="0"/>
                <a:cs typeface="Arial" pitchFamily="34" charset="0"/>
              </a:rPr>
              <a:t>* ogranicza przemoc i zachowania agresywne</a:t>
            </a:r>
            <a:br>
              <a:rPr lang="pl-PL" sz="2700" dirty="0" smtClean="0"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latin typeface="Arial" pitchFamily="34" charset="0"/>
                <a:cs typeface="Arial" pitchFamily="34" charset="0"/>
              </a:rPr>
              <a:t>* pozytywnie wpływa na relacje rówieśnicze w szkole i poza nią</a:t>
            </a: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3" name="Picture 2" descr="Znalezione obrazy dla zapytania buÅºka gify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725144"/>
            <a:ext cx="1873442" cy="1689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ędrówka">
  <a:themeElements>
    <a:clrScheme name="Wędrówk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ędrówk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Wędrówk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38</Words>
  <Application>Microsoft Office PowerPoint</Application>
  <PresentationFormat>Pokaz na ekranie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Wędrówka</vt:lpstr>
      <vt:lpstr> Program profilaktyczno-wychowawczy</vt:lpstr>
      <vt:lpstr>Cele programu:    *wspomaganie rozwoju osobowości dzieci poprzez zajęcia prowadzone                 w atmosferze zabawy *rozwój osobistej i społecznej świadomości * uświadamianie sobie wyjątkowości, wzajemnych różnic i podobieństw * wzbogacanie swoich doświadczeń i umiejętności radzenia sobie z własnymi problemami/negatywnymi emocjami * osiąganie stabilizacji emocjonalnej * rozwijanie optymalnych strategii przezwyciężania nieprzyjemnych  stanów psychicznych * rozwijanie sztuki wyrażania własnego zdania/opinii oraz komunikacji z innymi osobami * umacnianie wiary i zaufanie w stosunku do siebie i innych.    </vt:lpstr>
      <vt:lpstr>Podstawa teoretyczna programu  to połączenie interaktywnego i konstruktywistycznego podejścia do rozwoju człowieka l. wygotskiego z modelem porozumienia bez przemocy m. b. rosenberga.  Tezy:  1. dziecięce przeżywanie świata i siebie w tym świecie dokonuje się za pośrednictwem dorosłych.  2. rozwój dziecka rozumiany jest nie tylko jako zmiany        w poszczególnych funkcjach psychicznych, ale i jako zmiany zachodzące w ich wzajemnych relacjach.     </vt:lpstr>
      <vt:lpstr>Co daje program uczniom?  * uczą się wyrażać własne emocje * uczą się rozwiązywać  konflikty w szkole            i w domu * nawiązują pozytywne relacje z innymi  * budują poczucie własnej wartości, wpływają na samoocenę</vt:lpstr>
      <vt:lpstr>Co daje program nauczycielom?  * doskonalą swój warsztat pracy ponoszą swoje kwalifikacje zawodowe * wspierają opieką swoich wychowanków i ich rodziców w zakresie działań wychowawczych * podnoszą swoje umiejętności wychowawcze  </vt:lpstr>
      <vt:lpstr>Co daje program rodzicom?   * wiedzą, jaki jest cel zajęć, znają zasady programu * współpracują ze szkołą dla dobra dziecka * dążą do utrzymania dobrej relacji: szkoła-dom  (szczególnie  w zakresie kształtowania postaw społeczno-emocjonalnych) * mogą być uczestnikami programu </vt:lpstr>
      <vt:lpstr>Realizacja programu w sp6:  * wpływa na zwiększenie poczucia bezpieczeństwa * pogłębia więzi wśród uczniów, nauczycieli            i rodziców * wzajemnie wspiera * ogranicza przemoc i zachowania agresywne * pozytywnie wpływa na relacje rówieśnicze w szkole i poza nią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profilaktyczno-wychowawczy</dc:title>
  <dc:creator>Użytkownik systemu Windows</dc:creator>
  <cp:lastModifiedBy>Użytkownik systemu Windows</cp:lastModifiedBy>
  <cp:revision>5</cp:revision>
  <dcterms:created xsi:type="dcterms:W3CDTF">2018-03-27T14:53:57Z</dcterms:created>
  <dcterms:modified xsi:type="dcterms:W3CDTF">2018-03-27T16:34:38Z</dcterms:modified>
</cp:coreProperties>
</file>