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340CB-A1B1-4127-B28E-2450F89A000D}" v="287" dt="2020-12-04T07:07:38.510"/>
    <p1510:client id="{DC79BCD5-860D-4FA4-8F97-C04FFEEFFC28}" v="699" dt="2020-12-06T21:27:34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providerId="Windows Live" clId="Web-{DC79BCD5-860D-4FA4-8F97-C04FFEEFFC28}"/>
    <pc:docChg chg="addSld delSld modSld sldOrd">
      <pc:chgData name="Gość" userId="" providerId="Windows Live" clId="Web-{DC79BCD5-860D-4FA4-8F97-C04FFEEFFC28}" dt="2020-12-06T21:27:34.588" v="706" actId="1076"/>
      <pc:docMkLst>
        <pc:docMk/>
      </pc:docMkLst>
      <pc:sldChg chg="modSp">
        <pc:chgData name="Gość" userId="" providerId="Windows Live" clId="Web-{DC79BCD5-860D-4FA4-8F97-C04FFEEFFC28}" dt="2020-12-06T21:03:46.800" v="235" actId="1076"/>
        <pc:sldMkLst>
          <pc:docMk/>
          <pc:sldMk cId="2363324548" sldId="261"/>
        </pc:sldMkLst>
        <pc:picChg chg="mod">
          <ac:chgData name="Gość" userId="" providerId="Windows Live" clId="Web-{DC79BCD5-860D-4FA4-8F97-C04FFEEFFC28}" dt="2020-12-06T21:03:46.800" v="235" actId="1076"/>
          <ac:picMkLst>
            <pc:docMk/>
            <pc:sldMk cId="2363324548" sldId="261"/>
            <ac:picMk id="4" creationId="{30610C0D-9790-480B-A194-89682D8B935F}"/>
          </ac:picMkLst>
        </pc:picChg>
      </pc:sldChg>
      <pc:sldChg chg="modSp new ord">
        <pc:chgData name="Gość" userId="" providerId="Windows Live" clId="Web-{DC79BCD5-860D-4FA4-8F97-C04FFEEFFC28}" dt="2020-12-06T20:59:33.449" v="196" actId="20577"/>
        <pc:sldMkLst>
          <pc:docMk/>
          <pc:sldMk cId="1774524218" sldId="262"/>
        </pc:sldMkLst>
        <pc:spChg chg="mod">
          <ac:chgData name="Gość" userId="" providerId="Windows Live" clId="Web-{DC79BCD5-860D-4FA4-8F97-C04FFEEFFC28}" dt="2020-12-06T20:52:07.718" v="42" actId="1076"/>
          <ac:spMkLst>
            <pc:docMk/>
            <pc:sldMk cId="1774524218" sldId="262"/>
            <ac:spMk id="2" creationId="{8C7EA1C8-89A1-4707-90EC-FEEC9CD471A6}"/>
          </ac:spMkLst>
        </pc:spChg>
        <pc:spChg chg="mod">
          <ac:chgData name="Gość" userId="" providerId="Windows Live" clId="Web-{DC79BCD5-860D-4FA4-8F97-C04FFEEFFC28}" dt="2020-12-06T20:59:33.449" v="196" actId="20577"/>
          <ac:spMkLst>
            <pc:docMk/>
            <pc:sldMk cId="1774524218" sldId="262"/>
            <ac:spMk id="3" creationId="{E3FF60B8-C681-49F8-9840-F10D6DC36FCA}"/>
          </ac:spMkLst>
        </pc:spChg>
      </pc:sldChg>
      <pc:sldChg chg="addSp modSp new mod setBg">
        <pc:chgData name="Gość" userId="" providerId="Windows Live" clId="Web-{DC79BCD5-860D-4FA4-8F97-C04FFEEFFC28}" dt="2020-12-06T21:02:44.735" v="233" actId="14100"/>
        <pc:sldMkLst>
          <pc:docMk/>
          <pc:sldMk cId="3149091937" sldId="263"/>
        </pc:sldMkLst>
        <pc:spChg chg="mod">
          <ac:chgData name="Gość" userId="" providerId="Windows Live" clId="Web-{DC79BCD5-860D-4FA4-8F97-C04FFEEFFC28}" dt="2020-12-06T21:02:38.407" v="231" actId="14100"/>
          <ac:spMkLst>
            <pc:docMk/>
            <pc:sldMk cId="3149091937" sldId="263"/>
            <ac:spMk id="2" creationId="{C1968AEE-4823-41CA-BB28-C8277098E99D}"/>
          </ac:spMkLst>
        </pc:spChg>
        <pc:spChg chg="mod">
          <ac:chgData name="Gość" userId="" providerId="Windows Live" clId="Web-{DC79BCD5-860D-4FA4-8F97-C04FFEEFFC28}" dt="2020-12-06T21:02:44.735" v="233" actId="14100"/>
          <ac:spMkLst>
            <pc:docMk/>
            <pc:sldMk cId="3149091937" sldId="263"/>
            <ac:spMk id="3" creationId="{5EAF4D1A-51A7-49ED-B5BB-CAE9ECB88791}"/>
          </ac:spMkLst>
        </pc:spChg>
        <pc:spChg chg="add">
          <ac:chgData name="Gość" userId="" providerId="Windows Live" clId="Web-{DC79BCD5-860D-4FA4-8F97-C04FFEEFFC28}" dt="2020-12-06T21:00:45.326" v="225"/>
          <ac:spMkLst>
            <pc:docMk/>
            <pc:sldMk cId="3149091937" sldId="263"/>
            <ac:spMk id="9" creationId="{06DA9DF9-31F7-4056-B42E-878CC92417B8}"/>
          </ac:spMkLst>
        </pc:spChg>
        <pc:picChg chg="add mod">
          <ac:chgData name="Gość" userId="" providerId="Windows Live" clId="Web-{DC79BCD5-860D-4FA4-8F97-C04FFEEFFC28}" dt="2020-12-06T21:00:45.326" v="225"/>
          <ac:picMkLst>
            <pc:docMk/>
            <pc:sldMk cId="3149091937" sldId="263"/>
            <ac:picMk id="4" creationId="{A58D99D3-BE4E-43C1-B29F-D6EB5D538876}"/>
          </ac:picMkLst>
        </pc:picChg>
      </pc:sldChg>
      <pc:sldChg chg="addSp delSp modSp new del mod setBg">
        <pc:chgData name="Gość" userId="" providerId="Windows Live" clId="Web-{DC79BCD5-860D-4FA4-8F97-C04FFEEFFC28}" dt="2020-12-06T21:06:53.930" v="330"/>
        <pc:sldMkLst>
          <pc:docMk/>
          <pc:sldMk cId="2299182373" sldId="264"/>
        </pc:sldMkLst>
        <pc:spChg chg="mod">
          <ac:chgData name="Gość" userId="" providerId="Windows Live" clId="Web-{DC79BCD5-860D-4FA4-8F97-C04FFEEFFC28}" dt="2020-12-06T21:06:47.023" v="329"/>
          <ac:spMkLst>
            <pc:docMk/>
            <pc:sldMk cId="2299182373" sldId="264"/>
            <ac:spMk id="2" creationId="{DBBA04FA-C98F-42D6-8365-60A37265C19F}"/>
          </ac:spMkLst>
        </pc:spChg>
        <pc:spChg chg="mod">
          <ac:chgData name="Gość" userId="" providerId="Windows Live" clId="Web-{DC79BCD5-860D-4FA4-8F97-C04FFEEFFC28}" dt="2020-12-06T21:06:47.023" v="329"/>
          <ac:spMkLst>
            <pc:docMk/>
            <pc:sldMk cId="2299182373" sldId="264"/>
            <ac:spMk id="3" creationId="{21DC9594-2617-445A-A27C-803834798D0C}"/>
          </ac:spMkLst>
        </pc:spChg>
        <pc:spChg chg="add del">
          <ac:chgData name="Gość" userId="" providerId="Windows Live" clId="Web-{DC79BCD5-860D-4FA4-8F97-C04FFEEFFC28}" dt="2020-12-06T21:06:46.992" v="328"/>
          <ac:spMkLst>
            <pc:docMk/>
            <pc:sldMk cId="2299182373" sldId="264"/>
            <ac:spMk id="6" creationId="{A0A2B7F3-65A0-4CC5-8310-3252C59E025D}"/>
          </ac:spMkLst>
        </pc:spChg>
        <pc:spChg chg="add">
          <ac:chgData name="Gość" userId="" providerId="Windows Live" clId="Web-{DC79BCD5-860D-4FA4-8F97-C04FFEEFFC28}" dt="2020-12-06T21:06:47.023" v="329"/>
          <ac:spMkLst>
            <pc:docMk/>
            <pc:sldMk cId="2299182373" sldId="264"/>
            <ac:spMk id="7" creationId="{B06649EA-9E18-4697-BEFD-3EF214039CD9}"/>
          </ac:spMkLst>
        </pc:spChg>
        <pc:spChg chg="add">
          <ac:chgData name="Gość" userId="" providerId="Windows Live" clId="Web-{DC79BCD5-860D-4FA4-8F97-C04FFEEFFC28}" dt="2020-12-06T21:06:47.023" v="329"/>
          <ac:spMkLst>
            <pc:docMk/>
            <pc:sldMk cId="2299182373" sldId="264"/>
            <ac:spMk id="8" creationId="{71A32A9E-41F5-4615-AE09-16A2700AA898}"/>
          </ac:spMkLst>
        </pc:spChg>
        <pc:spChg chg="add del">
          <ac:chgData name="Gość" userId="" providerId="Windows Live" clId="Web-{DC79BCD5-860D-4FA4-8F97-C04FFEEFFC28}" dt="2020-12-06T21:06:44.101" v="326"/>
          <ac:spMkLst>
            <pc:docMk/>
            <pc:sldMk cId="2299182373" sldId="264"/>
            <ac:spMk id="9" creationId="{854DEE1C-7FD6-4FA0-A96A-BDF952F199AB}"/>
          </ac:spMkLst>
        </pc:spChg>
        <pc:spChg chg="add">
          <ac:chgData name="Gość" userId="" providerId="Windows Live" clId="Web-{DC79BCD5-860D-4FA4-8F97-C04FFEEFFC28}" dt="2020-12-06T21:06:47.023" v="329"/>
          <ac:spMkLst>
            <pc:docMk/>
            <pc:sldMk cId="2299182373" sldId="264"/>
            <ac:spMk id="10" creationId="{69F2D923-FC6D-402C-AF7F-48E07A897935}"/>
          </ac:spMkLst>
        </pc:spChg>
        <pc:spChg chg="add del">
          <ac:chgData name="Gość" userId="" providerId="Windows Live" clId="Web-{DC79BCD5-860D-4FA4-8F97-C04FFEEFFC28}" dt="2020-12-06T21:06:46.992" v="328"/>
          <ac:spMkLst>
            <pc:docMk/>
            <pc:sldMk cId="2299182373" sldId="264"/>
            <ac:spMk id="11" creationId="{0A931CD7-46C7-44F6-808C-DD885E29F400}"/>
          </ac:spMkLst>
        </pc:spChg>
        <pc:spChg chg="add del">
          <ac:chgData name="Gość" userId="" providerId="Windows Live" clId="Web-{DC79BCD5-860D-4FA4-8F97-C04FFEEFFC28}" dt="2020-12-06T21:06:46.992" v="328"/>
          <ac:spMkLst>
            <pc:docMk/>
            <pc:sldMk cId="2299182373" sldId="264"/>
            <ac:spMk id="13" creationId="{8DB67E92-2009-469F-A2B1-6D2560149DC9}"/>
          </ac:spMkLst>
        </pc:spChg>
        <pc:picChg chg="add mod ord">
          <ac:chgData name="Gość" userId="" providerId="Windows Live" clId="Web-{DC79BCD5-860D-4FA4-8F97-C04FFEEFFC28}" dt="2020-12-06T21:06:47.023" v="329"/>
          <ac:picMkLst>
            <pc:docMk/>
            <pc:sldMk cId="2299182373" sldId="264"/>
            <ac:picMk id="4" creationId="{60AD48AC-F241-4001-83FE-5C8EFE3FE0BD}"/>
          </ac:picMkLst>
        </pc:picChg>
      </pc:sldChg>
      <pc:sldChg chg="addSp delSp modSp new mod setBg setClrOvrMap">
        <pc:chgData name="Gość" userId="" providerId="Windows Live" clId="Web-{DC79BCD5-860D-4FA4-8F97-C04FFEEFFC28}" dt="2020-12-06T21:09:09.980" v="369"/>
        <pc:sldMkLst>
          <pc:docMk/>
          <pc:sldMk cId="2573506308" sldId="264"/>
        </pc:sldMkLst>
        <pc:spChg chg="mod ord">
          <ac:chgData name="Gość" userId="" providerId="Windows Live" clId="Web-{DC79BCD5-860D-4FA4-8F97-C04FFEEFFC28}" dt="2020-12-06T21:09:09.980" v="369"/>
          <ac:spMkLst>
            <pc:docMk/>
            <pc:sldMk cId="2573506308" sldId="264"/>
            <ac:spMk id="2" creationId="{81B06DD5-86DA-457E-A8D2-EDA0749F99F2}"/>
          </ac:spMkLst>
        </pc:spChg>
        <pc:spChg chg="del">
          <ac:chgData name="Gość" userId="" providerId="Windows Live" clId="Web-{DC79BCD5-860D-4FA4-8F97-C04FFEEFFC28}" dt="2020-12-06T21:09:05.058" v="368"/>
          <ac:spMkLst>
            <pc:docMk/>
            <pc:sldMk cId="2573506308" sldId="264"/>
            <ac:spMk id="3" creationId="{17B7336E-439A-43B1-8B23-8C8BCAB9858D}"/>
          </ac:spMkLst>
        </pc:spChg>
        <pc:spChg chg="add">
          <ac:chgData name="Gość" userId="" providerId="Windows Live" clId="Web-{DC79BCD5-860D-4FA4-8F97-C04FFEEFFC28}" dt="2020-12-06T21:09:09.980" v="369"/>
          <ac:spMkLst>
            <pc:docMk/>
            <pc:sldMk cId="2573506308" sldId="264"/>
            <ac:spMk id="10" creationId="{0D57E7FA-E8FC-45AC-868F-CDC8144939D6}"/>
          </ac:spMkLst>
        </pc:spChg>
        <pc:spChg chg="add">
          <ac:chgData name="Gość" userId="" providerId="Windows Live" clId="Web-{DC79BCD5-860D-4FA4-8F97-C04FFEEFFC28}" dt="2020-12-06T21:09:09.980" v="369"/>
          <ac:spMkLst>
            <pc:docMk/>
            <pc:sldMk cId="2573506308" sldId="264"/>
            <ac:spMk id="12" creationId="{0671A8AE-40A1-4631-A6B8-581AFF065482}"/>
          </ac:spMkLst>
        </pc:spChg>
        <pc:spChg chg="add">
          <ac:chgData name="Gość" userId="" providerId="Windows Live" clId="Web-{DC79BCD5-860D-4FA4-8F97-C04FFEEFFC28}" dt="2020-12-06T21:09:09.980" v="369"/>
          <ac:spMkLst>
            <pc:docMk/>
            <pc:sldMk cId="2573506308" sldId="264"/>
            <ac:spMk id="14" creationId="{A44CD100-6267-4E62-AA64-2182A3A6A1C0}"/>
          </ac:spMkLst>
        </pc:spChg>
        <pc:picChg chg="add mod ord">
          <ac:chgData name="Gość" userId="" providerId="Windows Live" clId="Web-{DC79BCD5-860D-4FA4-8F97-C04FFEEFFC28}" dt="2020-12-06T21:09:09.980" v="369"/>
          <ac:picMkLst>
            <pc:docMk/>
            <pc:sldMk cId="2573506308" sldId="264"/>
            <ac:picMk id="5" creationId="{9F5F6A82-7052-46CE-B0F3-46BF1E9F888C}"/>
          </ac:picMkLst>
        </pc:picChg>
      </pc:sldChg>
      <pc:sldChg chg="modSp new del">
        <pc:chgData name="Gość" userId="" providerId="Windows Live" clId="Web-{DC79BCD5-860D-4FA4-8F97-C04FFEEFFC28}" dt="2020-12-06T21:04:35.801" v="274"/>
        <pc:sldMkLst>
          <pc:docMk/>
          <pc:sldMk cId="3147209742" sldId="264"/>
        </pc:sldMkLst>
        <pc:spChg chg="mod">
          <ac:chgData name="Gość" userId="" providerId="Windows Live" clId="Web-{DC79BCD5-860D-4FA4-8F97-C04FFEEFFC28}" dt="2020-12-06T21:04:23.722" v="271" actId="20577"/>
          <ac:spMkLst>
            <pc:docMk/>
            <pc:sldMk cId="3147209742" sldId="264"/>
            <ac:spMk id="2" creationId="{E6C62BD5-FC4B-4139-828B-737CDAA0789B}"/>
          </ac:spMkLst>
        </pc:spChg>
      </pc:sldChg>
      <pc:sldChg chg="addSp modSp new mod setBg setClrOvrMap">
        <pc:chgData name="Gość" userId="" providerId="Windows Live" clId="Web-{DC79BCD5-860D-4FA4-8F97-C04FFEEFFC28}" dt="2020-12-06T21:11:53.578" v="372"/>
        <pc:sldMkLst>
          <pc:docMk/>
          <pc:sldMk cId="1953247798" sldId="265"/>
        </pc:sldMkLst>
        <pc:spChg chg="mod">
          <ac:chgData name="Gość" userId="" providerId="Windows Live" clId="Web-{DC79BCD5-860D-4FA4-8F97-C04FFEEFFC28}" dt="2020-12-06T21:11:53.578" v="372"/>
          <ac:spMkLst>
            <pc:docMk/>
            <pc:sldMk cId="1953247798" sldId="265"/>
            <ac:spMk id="2" creationId="{ECB8EDF9-0949-4411-95B7-A51D8BEFB316}"/>
          </ac:spMkLst>
        </pc:spChg>
        <pc:spChg chg="mod">
          <ac:chgData name="Gość" userId="" providerId="Windows Live" clId="Web-{DC79BCD5-860D-4FA4-8F97-C04FFEEFFC28}" dt="2020-12-06T21:11:53.578" v="372"/>
          <ac:spMkLst>
            <pc:docMk/>
            <pc:sldMk cId="1953247798" sldId="265"/>
            <ac:spMk id="3" creationId="{F61A07D5-0883-46FC-B207-4142A65FC64E}"/>
          </ac:spMkLst>
        </pc:spChg>
        <pc:spChg chg="add">
          <ac:chgData name="Gość" userId="" providerId="Windows Live" clId="Web-{DC79BCD5-860D-4FA4-8F97-C04FFEEFFC28}" dt="2020-12-06T21:11:53.578" v="372"/>
          <ac:spMkLst>
            <pc:docMk/>
            <pc:sldMk cId="1953247798" sldId="265"/>
            <ac:spMk id="9" creationId="{0671A8AE-40A1-4631-A6B8-581AFF065482}"/>
          </ac:spMkLst>
        </pc:spChg>
        <pc:spChg chg="add">
          <ac:chgData name="Gość" userId="" providerId="Windows Live" clId="Web-{DC79BCD5-860D-4FA4-8F97-C04FFEEFFC28}" dt="2020-12-06T21:11:53.578" v="372"/>
          <ac:spMkLst>
            <pc:docMk/>
            <pc:sldMk cId="1953247798" sldId="265"/>
            <ac:spMk id="11" creationId="{A44CD100-6267-4E62-AA64-2182A3A6A1C0}"/>
          </ac:spMkLst>
        </pc:spChg>
        <pc:picChg chg="add mod ord">
          <ac:chgData name="Gość" userId="" providerId="Windows Live" clId="Web-{DC79BCD5-860D-4FA4-8F97-C04FFEEFFC28}" dt="2020-12-06T21:11:53.578" v="372"/>
          <ac:picMkLst>
            <pc:docMk/>
            <pc:sldMk cId="1953247798" sldId="265"/>
            <ac:picMk id="4" creationId="{FFD15ECB-7369-4A1C-B30F-9A7CEAAA84CA}"/>
          </ac:picMkLst>
        </pc:picChg>
      </pc:sldChg>
      <pc:sldChg chg="addSp modSp new mod setBg setClrOvrMap">
        <pc:chgData name="Gość" userId="" providerId="Windows Live" clId="Web-{DC79BCD5-860D-4FA4-8F97-C04FFEEFFC28}" dt="2020-12-06T21:15:09.461" v="425"/>
        <pc:sldMkLst>
          <pc:docMk/>
          <pc:sldMk cId="3348088971" sldId="266"/>
        </pc:sldMkLst>
        <pc:spChg chg="mod">
          <ac:chgData name="Gość" userId="" providerId="Windows Live" clId="Web-{DC79BCD5-860D-4FA4-8F97-C04FFEEFFC28}" dt="2020-12-06T21:15:09.461" v="425"/>
          <ac:spMkLst>
            <pc:docMk/>
            <pc:sldMk cId="3348088971" sldId="266"/>
            <ac:spMk id="2" creationId="{FCC25843-5AC6-4A46-B43E-A36E995F7093}"/>
          </ac:spMkLst>
        </pc:spChg>
        <pc:spChg chg="mod">
          <ac:chgData name="Gość" userId="" providerId="Windows Live" clId="Web-{DC79BCD5-860D-4FA4-8F97-C04FFEEFFC28}" dt="2020-12-06T21:15:09.461" v="425"/>
          <ac:spMkLst>
            <pc:docMk/>
            <pc:sldMk cId="3348088971" sldId="266"/>
            <ac:spMk id="3" creationId="{CE98FCF7-8654-4F8C-8DB4-AD32DC1865D7}"/>
          </ac:spMkLst>
        </pc:spChg>
        <pc:spChg chg="add">
          <ac:chgData name="Gość" userId="" providerId="Windows Live" clId="Web-{DC79BCD5-860D-4FA4-8F97-C04FFEEFFC28}" dt="2020-12-06T21:15:09.461" v="425"/>
          <ac:spMkLst>
            <pc:docMk/>
            <pc:sldMk cId="3348088971" sldId="266"/>
            <ac:spMk id="9" creationId="{0671A8AE-40A1-4631-A6B8-581AFF065482}"/>
          </ac:spMkLst>
        </pc:spChg>
        <pc:spChg chg="add">
          <ac:chgData name="Gość" userId="" providerId="Windows Live" clId="Web-{DC79BCD5-860D-4FA4-8F97-C04FFEEFFC28}" dt="2020-12-06T21:15:09.461" v="425"/>
          <ac:spMkLst>
            <pc:docMk/>
            <pc:sldMk cId="3348088971" sldId="266"/>
            <ac:spMk id="11" creationId="{A44CD100-6267-4E62-AA64-2182A3A6A1C0}"/>
          </ac:spMkLst>
        </pc:spChg>
        <pc:picChg chg="add mod ord">
          <ac:chgData name="Gość" userId="" providerId="Windows Live" clId="Web-{DC79BCD5-860D-4FA4-8F97-C04FFEEFFC28}" dt="2020-12-06T21:15:09.461" v="425"/>
          <ac:picMkLst>
            <pc:docMk/>
            <pc:sldMk cId="3348088971" sldId="266"/>
            <ac:picMk id="4" creationId="{F8E5F2DB-2713-4330-8F5E-FB462F26049F}"/>
          </ac:picMkLst>
        </pc:picChg>
      </pc:sldChg>
      <pc:sldChg chg="addSp modSp new mod setBg setClrOvrMap">
        <pc:chgData name="Gość" userId="" providerId="Windows Live" clId="Web-{DC79BCD5-860D-4FA4-8F97-C04FFEEFFC28}" dt="2020-12-06T21:16:32.289" v="428"/>
        <pc:sldMkLst>
          <pc:docMk/>
          <pc:sldMk cId="2405008271" sldId="267"/>
        </pc:sldMkLst>
        <pc:spChg chg="mod">
          <ac:chgData name="Gość" userId="" providerId="Windows Live" clId="Web-{DC79BCD5-860D-4FA4-8F97-C04FFEEFFC28}" dt="2020-12-06T21:16:32.289" v="428"/>
          <ac:spMkLst>
            <pc:docMk/>
            <pc:sldMk cId="2405008271" sldId="267"/>
            <ac:spMk id="2" creationId="{3B2D44CC-4FED-4B06-BCA0-89185B5EC36F}"/>
          </ac:spMkLst>
        </pc:spChg>
        <pc:spChg chg="mod">
          <ac:chgData name="Gość" userId="" providerId="Windows Live" clId="Web-{DC79BCD5-860D-4FA4-8F97-C04FFEEFFC28}" dt="2020-12-06T21:16:32.289" v="428"/>
          <ac:spMkLst>
            <pc:docMk/>
            <pc:sldMk cId="2405008271" sldId="267"/>
            <ac:spMk id="3" creationId="{0B88D334-1E25-4539-9C5E-72BD201D362E}"/>
          </ac:spMkLst>
        </pc:spChg>
        <pc:spChg chg="add">
          <ac:chgData name="Gość" userId="" providerId="Windows Live" clId="Web-{DC79BCD5-860D-4FA4-8F97-C04FFEEFFC28}" dt="2020-12-06T21:16:32.289" v="428"/>
          <ac:spMkLst>
            <pc:docMk/>
            <pc:sldMk cId="2405008271" sldId="267"/>
            <ac:spMk id="9" creationId="{0671A8AE-40A1-4631-A6B8-581AFF065482}"/>
          </ac:spMkLst>
        </pc:spChg>
        <pc:spChg chg="add">
          <ac:chgData name="Gość" userId="" providerId="Windows Live" clId="Web-{DC79BCD5-860D-4FA4-8F97-C04FFEEFFC28}" dt="2020-12-06T21:16:32.289" v="428"/>
          <ac:spMkLst>
            <pc:docMk/>
            <pc:sldMk cId="2405008271" sldId="267"/>
            <ac:spMk id="11" creationId="{A44CD100-6267-4E62-AA64-2182A3A6A1C0}"/>
          </ac:spMkLst>
        </pc:spChg>
        <pc:picChg chg="add mod ord">
          <ac:chgData name="Gość" userId="" providerId="Windows Live" clId="Web-{DC79BCD5-860D-4FA4-8F97-C04FFEEFFC28}" dt="2020-12-06T21:16:32.289" v="428"/>
          <ac:picMkLst>
            <pc:docMk/>
            <pc:sldMk cId="2405008271" sldId="267"/>
            <ac:picMk id="4" creationId="{42147EE7-7DBA-4A36-A50C-DB935D36B474}"/>
          </ac:picMkLst>
        </pc:picChg>
      </pc:sldChg>
      <pc:sldChg chg="addSp modSp new del">
        <pc:chgData name="Gość" userId="" providerId="Windows Live" clId="Web-{DC79BCD5-860D-4FA4-8F97-C04FFEEFFC28}" dt="2020-12-06T21:17:42.307" v="438"/>
        <pc:sldMkLst>
          <pc:docMk/>
          <pc:sldMk cId="1690717382" sldId="268"/>
        </pc:sldMkLst>
        <pc:picChg chg="add mod">
          <ac:chgData name="Gość" userId="" providerId="Windows Live" clId="Web-{DC79BCD5-860D-4FA4-8F97-C04FFEEFFC28}" dt="2020-12-06T21:17:26.525" v="437"/>
          <ac:picMkLst>
            <pc:docMk/>
            <pc:sldMk cId="1690717382" sldId="268"/>
            <ac:picMk id="4" creationId="{2B242B24-1E33-453C-A845-79056063CCCE}"/>
          </ac:picMkLst>
        </pc:picChg>
      </pc:sldChg>
      <pc:sldChg chg="addSp delSp modSp new mod setBg">
        <pc:chgData name="Gość" userId="" providerId="Windows Live" clId="Web-{DC79BCD5-860D-4FA4-8F97-C04FFEEFFC28}" dt="2020-12-06T21:21:47.943" v="560"/>
        <pc:sldMkLst>
          <pc:docMk/>
          <pc:sldMk cId="2496693783" sldId="268"/>
        </pc:sldMkLst>
        <pc:spChg chg="mod">
          <ac:chgData name="Gość" userId="" providerId="Windows Live" clId="Web-{DC79BCD5-860D-4FA4-8F97-C04FFEEFFC28}" dt="2020-12-06T21:21:47.943" v="560"/>
          <ac:spMkLst>
            <pc:docMk/>
            <pc:sldMk cId="2496693783" sldId="268"/>
            <ac:spMk id="2" creationId="{E4EC39F9-54D6-4E3B-92B0-72C169F12EBD}"/>
          </ac:spMkLst>
        </pc:spChg>
        <pc:spChg chg="mod">
          <ac:chgData name="Gość" userId="" providerId="Windows Live" clId="Web-{DC79BCD5-860D-4FA4-8F97-C04FFEEFFC28}" dt="2020-12-06T21:21:47.943" v="560"/>
          <ac:spMkLst>
            <pc:docMk/>
            <pc:sldMk cId="2496693783" sldId="268"/>
            <ac:spMk id="3" creationId="{EBE14F55-3D81-4D84-A831-EEE4CE543ECC}"/>
          </ac:spMkLst>
        </pc:spChg>
        <pc:spChg chg="add del">
          <ac:chgData name="Gość" userId="" providerId="Windows Live" clId="Web-{DC79BCD5-860D-4FA4-8F97-C04FFEEFFC28}" dt="2020-12-06T21:19:56.404" v="552"/>
          <ac:spMkLst>
            <pc:docMk/>
            <pc:sldMk cId="2496693783" sldId="268"/>
            <ac:spMk id="6" creationId="{B06649EA-9E18-4697-BEFD-3EF214039CD9}"/>
          </ac:spMkLst>
        </pc:spChg>
        <pc:spChg chg="add del">
          <ac:chgData name="Gość" userId="" providerId="Windows Live" clId="Web-{DC79BCD5-860D-4FA4-8F97-C04FFEEFFC28}" dt="2020-12-06T21:19:59.154" v="554"/>
          <ac:spMkLst>
            <pc:docMk/>
            <pc:sldMk cId="2496693783" sldId="268"/>
            <ac:spMk id="7" creationId="{A0A2B7F3-65A0-4CC5-8310-3252C59E025D}"/>
          </ac:spMkLst>
        </pc:spChg>
        <pc:spChg chg="add del">
          <ac:chgData name="Gość" userId="" providerId="Windows Live" clId="Web-{DC79BCD5-860D-4FA4-8F97-C04FFEEFFC28}" dt="2020-12-06T21:19:59.154" v="554"/>
          <ac:spMkLst>
            <pc:docMk/>
            <pc:sldMk cId="2496693783" sldId="268"/>
            <ac:spMk id="8" creationId="{0A931CD7-46C7-44F6-808C-DD885E29F400}"/>
          </ac:spMkLst>
        </pc:spChg>
        <pc:spChg chg="add del">
          <ac:chgData name="Gość" userId="" providerId="Windows Live" clId="Web-{DC79BCD5-860D-4FA4-8F97-C04FFEEFFC28}" dt="2020-12-06T21:19:53.638" v="550"/>
          <ac:spMkLst>
            <pc:docMk/>
            <pc:sldMk cId="2496693783" sldId="268"/>
            <ac:spMk id="9" creationId="{C93D702E-F4E0-47FC-A74C-ECD9647A81AA}"/>
          </ac:spMkLst>
        </pc:spChg>
        <pc:spChg chg="add del">
          <ac:chgData name="Gość" userId="" providerId="Windows Live" clId="Web-{DC79BCD5-860D-4FA4-8F97-C04FFEEFFC28}" dt="2020-12-06T21:19:59.154" v="554"/>
          <ac:spMkLst>
            <pc:docMk/>
            <pc:sldMk cId="2496693783" sldId="268"/>
            <ac:spMk id="10" creationId="{8DB67E92-2009-469F-A2B1-6D2560149DC9}"/>
          </ac:spMkLst>
        </pc:spChg>
        <pc:spChg chg="add del">
          <ac:chgData name="Gość" userId="" providerId="Windows Live" clId="Web-{DC79BCD5-860D-4FA4-8F97-C04FFEEFFC28}" dt="2020-12-06T21:19:56.404" v="552"/>
          <ac:spMkLst>
            <pc:docMk/>
            <pc:sldMk cId="2496693783" sldId="268"/>
            <ac:spMk id="11" creationId="{71A32A9E-41F5-4615-AE09-16A2700AA898}"/>
          </ac:spMkLst>
        </pc:spChg>
        <pc:spChg chg="add del">
          <ac:chgData name="Gość" userId="" providerId="Windows Live" clId="Web-{DC79BCD5-860D-4FA4-8F97-C04FFEEFFC28}" dt="2020-12-06T21:20:03.561" v="556"/>
          <ac:spMkLst>
            <pc:docMk/>
            <pc:sldMk cId="2496693783" sldId="268"/>
            <ac:spMk id="12" creationId="{854DEE1C-7FD6-4FA0-A96A-BDF952F199AB}"/>
          </ac:spMkLst>
        </pc:spChg>
        <pc:spChg chg="add del">
          <ac:chgData name="Gość" userId="" providerId="Windows Live" clId="Web-{DC79BCD5-860D-4FA4-8F97-C04FFEEFFC28}" dt="2020-12-06T21:19:56.404" v="552"/>
          <ac:spMkLst>
            <pc:docMk/>
            <pc:sldMk cId="2496693783" sldId="268"/>
            <ac:spMk id="13" creationId="{69F2D923-FC6D-402C-AF7F-48E07A897935}"/>
          </ac:spMkLst>
        </pc:spChg>
        <pc:spChg chg="add del">
          <ac:chgData name="Gość" userId="" providerId="Windows Live" clId="Web-{DC79BCD5-860D-4FA4-8F97-C04FFEEFFC28}" dt="2020-12-06T21:21:47.943" v="560"/>
          <ac:spMkLst>
            <pc:docMk/>
            <pc:sldMk cId="2496693783" sldId="268"/>
            <ac:spMk id="14" creationId="{BB3F6F06-A72D-4442-A031-E1D2004CB3F9}"/>
          </ac:spMkLst>
        </pc:spChg>
        <pc:spChg chg="add del">
          <ac:chgData name="Gość" userId="" providerId="Windows Live" clId="Web-{DC79BCD5-860D-4FA4-8F97-C04FFEEFFC28}" dt="2020-12-06T21:21:47.943" v="560"/>
          <ac:spMkLst>
            <pc:docMk/>
            <pc:sldMk cId="2496693783" sldId="268"/>
            <ac:spMk id="15" creationId="{9CF7FE1C-8BC5-4B0C-A2BC-93AB72C90FDD}"/>
          </ac:spMkLst>
        </pc:spChg>
        <pc:spChg chg="add">
          <ac:chgData name="Gość" userId="" providerId="Windows Live" clId="Web-{DC79BCD5-860D-4FA4-8F97-C04FFEEFFC28}" dt="2020-12-06T21:21:47.943" v="560"/>
          <ac:spMkLst>
            <pc:docMk/>
            <pc:sldMk cId="2496693783" sldId="268"/>
            <ac:spMk id="20" creationId="{8F187B58-3857-4454-9C70-EFB475976F73}"/>
          </ac:spMkLst>
        </pc:spChg>
        <pc:spChg chg="add">
          <ac:chgData name="Gość" userId="" providerId="Windows Live" clId="Web-{DC79BCD5-860D-4FA4-8F97-C04FFEEFFC28}" dt="2020-12-06T21:21:47.943" v="560"/>
          <ac:spMkLst>
            <pc:docMk/>
            <pc:sldMk cId="2496693783" sldId="268"/>
            <ac:spMk id="22" creationId="{4C5418A4-3935-49EA-B51C-5DDCBFAA3952}"/>
          </ac:spMkLst>
        </pc:spChg>
        <pc:spChg chg="add">
          <ac:chgData name="Gość" userId="" providerId="Windows Live" clId="Web-{DC79BCD5-860D-4FA4-8F97-C04FFEEFFC28}" dt="2020-12-06T21:21:47.943" v="560"/>
          <ac:spMkLst>
            <pc:docMk/>
            <pc:sldMk cId="2496693783" sldId="268"/>
            <ac:spMk id="24" creationId="{FB135CB4-9AC4-4D27-ACB7-3A820A6E79B7}"/>
          </ac:spMkLst>
        </pc:spChg>
        <pc:picChg chg="add del mod ord">
          <ac:chgData name="Gość" userId="" providerId="Windows Live" clId="Web-{DC79BCD5-860D-4FA4-8F97-C04FFEEFFC28}" dt="2020-12-06T21:20:13.186" v="558"/>
          <ac:picMkLst>
            <pc:docMk/>
            <pc:sldMk cId="2496693783" sldId="268"/>
            <ac:picMk id="4" creationId="{00CC5765-7C60-4CA0-A01B-8983B04E1180}"/>
          </ac:picMkLst>
        </pc:picChg>
        <pc:picChg chg="add mod ord">
          <ac:chgData name="Gość" userId="" providerId="Windows Live" clId="Web-{DC79BCD5-860D-4FA4-8F97-C04FFEEFFC28}" dt="2020-12-06T21:21:47.943" v="560"/>
          <ac:picMkLst>
            <pc:docMk/>
            <pc:sldMk cId="2496693783" sldId="268"/>
            <ac:picMk id="5" creationId="{63436325-73DE-4F58-A11B-16599D31F9F0}"/>
          </ac:picMkLst>
        </pc:picChg>
      </pc:sldChg>
      <pc:sldChg chg="addSp modSp new del">
        <pc:chgData name="Gość" userId="" providerId="Windows Live" clId="Web-{DC79BCD5-860D-4FA4-8F97-C04FFEEFFC28}" dt="2020-12-06T21:17:20.290" v="435"/>
        <pc:sldMkLst>
          <pc:docMk/>
          <pc:sldMk cId="3260037359" sldId="268"/>
        </pc:sldMkLst>
        <pc:picChg chg="add mod">
          <ac:chgData name="Gość" userId="" providerId="Windows Live" clId="Web-{DC79BCD5-860D-4FA4-8F97-C04FFEEFFC28}" dt="2020-12-06T21:17:17.072" v="434" actId="1076"/>
          <ac:picMkLst>
            <pc:docMk/>
            <pc:sldMk cId="3260037359" sldId="268"/>
            <ac:picMk id="4" creationId="{9C9DB424-5CB4-449D-B035-0324617BB180}"/>
          </ac:picMkLst>
        </pc:picChg>
      </pc:sldChg>
      <pc:sldChg chg="addSp modSp new del">
        <pc:chgData name="Gość" userId="" providerId="Windows Live" clId="Web-{DC79BCD5-860D-4FA4-8F97-C04FFEEFFC28}" dt="2020-12-06T21:16:55.899" v="431"/>
        <pc:sldMkLst>
          <pc:docMk/>
          <pc:sldMk cId="3580535422" sldId="268"/>
        </pc:sldMkLst>
        <pc:picChg chg="add mod">
          <ac:chgData name="Gość" userId="" providerId="Windows Live" clId="Web-{DC79BCD5-860D-4FA4-8F97-C04FFEEFFC28}" dt="2020-12-06T21:16:50.415" v="430"/>
          <ac:picMkLst>
            <pc:docMk/>
            <pc:sldMk cId="3580535422" sldId="268"/>
            <ac:picMk id="2" creationId="{A6C5D96F-AF28-4AEF-BBDA-B07D61862D0F}"/>
          </ac:picMkLst>
        </pc:picChg>
      </pc:sldChg>
      <pc:sldChg chg="addSp delSp modSp new mod setBg">
        <pc:chgData name="Gość" userId="" providerId="Windows Live" clId="Web-{DC79BCD5-860D-4FA4-8F97-C04FFEEFFC28}" dt="2020-12-06T21:27:34.588" v="706" actId="1076"/>
        <pc:sldMkLst>
          <pc:docMk/>
          <pc:sldMk cId="68263661" sldId="269"/>
        </pc:sldMkLst>
        <pc:spChg chg="mod">
          <ac:chgData name="Gość" userId="" providerId="Windows Live" clId="Web-{DC79BCD5-860D-4FA4-8F97-C04FFEEFFC28}" dt="2020-12-06T21:25:54.320" v="697"/>
          <ac:spMkLst>
            <pc:docMk/>
            <pc:sldMk cId="68263661" sldId="269"/>
            <ac:spMk id="2" creationId="{66C0D374-60B8-4364-A05D-E95C25D880C3}"/>
          </ac:spMkLst>
        </pc:spChg>
        <pc:spChg chg="mod">
          <ac:chgData name="Gość" userId="" providerId="Windows Live" clId="Web-{DC79BCD5-860D-4FA4-8F97-C04FFEEFFC28}" dt="2020-12-06T21:25:54.320" v="697"/>
          <ac:spMkLst>
            <pc:docMk/>
            <pc:sldMk cId="68263661" sldId="269"/>
            <ac:spMk id="3" creationId="{171A02BE-E074-48AA-BF06-640520A7A989}"/>
          </ac:spMkLst>
        </pc:spChg>
        <pc:spChg chg="add del">
          <ac:chgData name="Gość" userId="" providerId="Windows Live" clId="Web-{DC79BCD5-860D-4FA4-8F97-C04FFEEFFC28}" dt="2020-12-06T21:25:54.304" v="696"/>
          <ac:spMkLst>
            <pc:docMk/>
            <pc:sldMk cId="68263661" sldId="269"/>
            <ac:spMk id="6" creationId="{96B16DC8-121A-40B5-9489-98D143CF8CFD}"/>
          </ac:spMkLst>
        </pc:spChg>
        <pc:spChg chg="add del">
          <ac:chgData name="Gość" userId="" providerId="Windows Live" clId="Web-{DC79BCD5-860D-4FA4-8F97-C04FFEEFFC28}" dt="2020-12-06T21:27:11.525" v="704"/>
          <ac:spMkLst>
            <pc:docMk/>
            <pc:sldMk cId="68263661" sldId="269"/>
            <ac:spMk id="7" creationId="{06DA9DF9-31F7-4056-B42E-878CC92417B8}"/>
          </ac:spMkLst>
        </pc:spChg>
        <pc:spChg chg="add del">
          <ac:chgData name="Gość" userId="" providerId="Windows Live" clId="Web-{DC79BCD5-860D-4FA4-8F97-C04FFEEFFC28}" dt="2020-12-06T21:25:50.820" v="694"/>
          <ac:spMkLst>
            <pc:docMk/>
            <pc:sldMk cId="68263661" sldId="269"/>
            <ac:spMk id="9" creationId="{06DA9DF9-31F7-4056-B42E-878CC92417B8}"/>
          </ac:spMkLst>
        </pc:spChg>
        <pc:spChg chg="add">
          <ac:chgData name="Gość" userId="" providerId="Windows Live" clId="Web-{DC79BCD5-860D-4FA4-8F97-C04FFEEFFC28}" dt="2020-12-06T21:27:11.525" v="704"/>
          <ac:spMkLst>
            <pc:docMk/>
            <pc:sldMk cId="68263661" sldId="269"/>
            <ac:spMk id="15" creationId="{06DA9DF9-31F7-4056-B42E-878CC92417B8}"/>
          </ac:spMkLst>
        </pc:spChg>
        <pc:picChg chg="add del mod">
          <ac:chgData name="Gość" userId="" providerId="Windows Live" clId="Web-{DC79BCD5-860D-4FA4-8F97-C04FFEEFFC28}" dt="2020-12-06T21:26:29.180" v="698"/>
          <ac:picMkLst>
            <pc:docMk/>
            <pc:sldMk cId="68263661" sldId="269"/>
            <ac:picMk id="4" creationId="{9B955F71-DC17-436C-A87E-4A6350C72B7A}"/>
          </ac:picMkLst>
        </pc:picChg>
        <pc:picChg chg="add del mod">
          <ac:chgData name="Gość" userId="" providerId="Windows Live" clId="Web-{DC79BCD5-860D-4FA4-8F97-C04FFEEFFC28}" dt="2020-12-06T21:26:52.837" v="700"/>
          <ac:picMkLst>
            <pc:docMk/>
            <pc:sldMk cId="68263661" sldId="269"/>
            <ac:picMk id="5" creationId="{8A89E78F-ED43-4002-B5F7-9CACF003E547}"/>
          </ac:picMkLst>
        </pc:picChg>
        <pc:picChg chg="add del mod">
          <ac:chgData name="Gość" userId="" providerId="Windows Live" clId="Web-{DC79BCD5-860D-4FA4-8F97-C04FFEEFFC28}" dt="2020-12-06T21:26:59.478" v="702"/>
          <ac:picMkLst>
            <pc:docMk/>
            <pc:sldMk cId="68263661" sldId="269"/>
            <ac:picMk id="8" creationId="{61509190-0686-4661-A278-17C08BE8317C}"/>
          </ac:picMkLst>
        </pc:picChg>
        <pc:picChg chg="add mod">
          <ac:chgData name="Gość" userId="" providerId="Windows Live" clId="Web-{DC79BCD5-860D-4FA4-8F97-C04FFEEFFC28}" dt="2020-12-06T21:27:34.588" v="706" actId="1076"/>
          <ac:picMkLst>
            <pc:docMk/>
            <pc:sldMk cId="68263661" sldId="269"/>
            <ac:picMk id="10" creationId="{79ECE72B-775B-4C9C-8E81-732B428C9F44}"/>
          </ac:picMkLst>
        </pc:picChg>
      </pc:sldChg>
    </pc:docChg>
  </pc:docChgLst>
  <pc:docChgLst>
    <pc:chgData name="Jeremiasz Farulewski" userId="27e752d147c0b251" providerId="Windows Live" clId="Web-{02A340CB-A1B1-4127-B28E-2450F89A000D}"/>
    <pc:docChg chg="addSld modSld addMainMaster delMainMaster">
      <pc:chgData name="Jeremiasz Farulewski" userId="27e752d147c0b251" providerId="Windows Live" clId="Web-{02A340CB-A1B1-4127-B28E-2450F89A000D}" dt="2020-12-04T07:07:38.636" v="285"/>
      <pc:docMkLst>
        <pc:docMk/>
      </pc:docMkLst>
      <pc:sldChg chg="addSp modSp mod setBg modClrScheme chgLayout">
        <pc:chgData name="Jeremiasz Farulewski" userId="27e752d147c0b251" providerId="Windows Live" clId="Web-{02A340CB-A1B1-4127-B28E-2450F89A000D}" dt="2020-12-04T06:55:48.040" v="61" actId="1076"/>
        <pc:sldMkLst>
          <pc:docMk/>
          <pc:sldMk cId="650317164" sldId="256"/>
        </pc:sldMkLst>
        <pc:spChg chg="mod">
          <ac:chgData name="Jeremiasz Farulewski" userId="27e752d147c0b251" providerId="Windows Live" clId="Web-{02A340CB-A1B1-4127-B28E-2450F89A000D}" dt="2020-12-04T06:55:01.742" v="14" actId="1076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Jeremiasz Farulewski" userId="27e752d147c0b251" providerId="Windows Live" clId="Web-{02A340CB-A1B1-4127-B28E-2450F89A000D}" dt="2020-12-04T06:55:48.040" v="61" actId="1076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Jeremiasz Farulewski" userId="27e752d147c0b251" providerId="Windows Live" clId="Web-{02A340CB-A1B1-4127-B28E-2450F89A000D}" dt="2020-12-04T06:54:47.382" v="0"/>
          <ac:spMkLst>
            <pc:docMk/>
            <pc:sldMk cId="650317164" sldId="256"/>
            <ac:spMk id="9" creationId="{06DA9DF9-31F7-4056-B42E-878CC92417B8}"/>
          </ac:spMkLst>
        </pc:spChg>
        <pc:picChg chg="add">
          <ac:chgData name="Jeremiasz Farulewski" userId="27e752d147c0b251" providerId="Windows Live" clId="Web-{02A340CB-A1B1-4127-B28E-2450F89A000D}" dt="2020-12-04T06:54:47.382" v="0"/>
          <ac:picMkLst>
            <pc:docMk/>
            <pc:sldMk cId="650317164" sldId="256"/>
            <ac:picMk id="4" creationId="{5DF029C8-0000-499C-A63E-D97C2E9C9E25}"/>
          </ac:picMkLst>
        </pc:picChg>
      </pc:sldChg>
      <pc:sldChg chg="addSp delSp modSp new mod setBg">
        <pc:chgData name="Jeremiasz Farulewski" userId="27e752d147c0b251" providerId="Windows Live" clId="Web-{02A340CB-A1B1-4127-B28E-2450F89A000D}" dt="2020-12-04T06:57:45.574" v="141"/>
        <pc:sldMkLst>
          <pc:docMk/>
          <pc:sldMk cId="2348323745" sldId="257"/>
        </pc:sldMkLst>
        <pc:spChg chg="mod">
          <ac:chgData name="Jeremiasz Farulewski" userId="27e752d147c0b251" providerId="Windows Live" clId="Web-{02A340CB-A1B1-4127-B28E-2450F89A000D}" dt="2020-12-04T06:57:45.574" v="141"/>
          <ac:spMkLst>
            <pc:docMk/>
            <pc:sldMk cId="2348323745" sldId="257"/>
            <ac:spMk id="2" creationId="{23CDDDD0-6DBA-4E33-B143-208F50AD7026}"/>
          </ac:spMkLst>
        </pc:spChg>
        <pc:spChg chg="mod">
          <ac:chgData name="Jeremiasz Farulewski" userId="27e752d147c0b251" providerId="Windows Live" clId="Web-{02A340CB-A1B1-4127-B28E-2450F89A000D}" dt="2020-12-04T06:57:45.574" v="141"/>
          <ac:spMkLst>
            <pc:docMk/>
            <pc:sldMk cId="2348323745" sldId="257"/>
            <ac:spMk id="3" creationId="{EF0ACBB0-86A5-4FBB-9852-973D5CDC73C3}"/>
          </ac:spMkLst>
        </pc:spChg>
        <pc:spChg chg="add del">
          <ac:chgData name="Jeremiasz Farulewski" userId="27e752d147c0b251" providerId="Windows Live" clId="Web-{02A340CB-A1B1-4127-B28E-2450F89A000D}" dt="2020-12-04T06:57:45.574" v="141"/>
          <ac:spMkLst>
            <pc:docMk/>
            <pc:sldMk cId="2348323745" sldId="257"/>
            <ac:spMk id="8" creationId="{24B04273-AE2A-4676-98D5-85D0D238C9E3}"/>
          </ac:spMkLst>
        </pc:spChg>
        <pc:spChg chg="add del">
          <ac:chgData name="Jeremiasz Farulewski" userId="27e752d147c0b251" providerId="Windows Live" clId="Web-{02A340CB-A1B1-4127-B28E-2450F89A000D}" dt="2020-12-04T06:57:45.574" v="141"/>
          <ac:spMkLst>
            <pc:docMk/>
            <pc:sldMk cId="2348323745" sldId="257"/>
            <ac:spMk id="10" creationId="{98A68847-134F-4AF1-B1C6-332344C9C90D}"/>
          </ac:spMkLst>
        </pc:spChg>
        <pc:spChg chg="add">
          <ac:chgData name="Jeremiasz Farulewski" userId="27e752d147c0b251" providerId="Windows Live" clId="Web-{02A340CB-A1B1-4127-B28E-2450F89A000D}" dt="2020-12-04T06:57:45.574" v="141"/>
          <ac:spMkLst>
            <pc:docMk/>
            <pc:sldMk cId="2348323745" sldId="257"/>
            <ac:spMk id="12" creationId="{0E3596DD-156A-473E-9BB3-C6A29F7574E9}"/>
          </ac:spMkLst>
        </pc:spChg>
        <pc:spChg chg="add del">
          <ac:chgData name="Jeremiasz Farulewski" userId="27e752d147c0b251" providerId="Windows Live" clId="Web-{02A340CB-A1B1-4127-B28E-2450F89A000D}" dt="2020-12-04T06:57:45.543" v="140"/>
          <ac:spMkLst>
            <pc:docMk/>
            <pc:sldMk cId="2348323745" sldId="257"/>
            <ac:spMk id="15" creationId="{687AFE0E-B37D-4531-AFE8-231C8348EAF1}"/>
          </ac:spMkLst>
        </pc:spChg>
        <pc:spChg chg="add">
          <ac:chgData name="Jeremiasz Farulewski" userId="27e752d147c0b251" providerId="Windows Live" clId="Web-{02A340CB-A1B1-4127-B28E-2450F89A000D}" dt="2020-12-04T06:57:45.574" v="141"/>
          <ac:spMkLst>
            <pc:docMk/>
            <pc:sldMk cId="2348323745" sldId="257"/>
            <ac:spMk id="17" creationId="{2C46C4D6-C474-4E92-B52E-944C1118F7B6}"/>
          </ac:spMkLst>
        </pc:spChg>
        <pc:picChg chg="add mod">
          <ac:chgData name="Jeremiasz Farulewski" userId="27e752d147c0b251" providerId="Windows Live" clId="Web-{02A340CB-A1B1-4127-B28E-2450F89A000D}" dt="2020-12-04T06:57:45.574" v="141"/>
          <ac:picMkLst>
            <pc:docMk/>
            <pc:sldMk cId="2348323745" sldId="257"/>
            <ac:picMk id="4" creationId="{FA365705-4E5D-403C-A287-3C46992100ED}"/>
          </ac:picMkLst>
        </pc:picChg>
      </pc:sldChg>
      <pc:sldChg chg="addSp modSp new mod setBg">
        <pc:chgData name="Jeremiasz Farulewski" userId="27e752d147c0b251" providerId="Windows Live" clId="Web-{02A340CB-A1B1-4127-B28E-2450F89A000D}" dt="2020-12-04T07:02:23.456" v="221" actId="20577"/>
        <pc:sldMkLst>
          <pc:docMk/>
          <pc:sldMk cId="3520681467" sldId="258"/>
        </pc:sldMkLst>
        <pc:spChg chg="mod">
          <ac:chgData name="Jeremiasz Farulewski" userId="27e752d147c0b251" providerId="Windows Live" clId="Web-{02A340CB-A1B1-4127-B28E-2450F89A000D}" dt="2020-12-04T06:59:55.687" v="201"/>
          <ac:spMkLst>
            <pc:docMk/>
            <pc:sldMk cId="3520681467" sldId="258"/>
            <ac:spMk id="2" creationId="{8D20194C-EB74-4CB9-9E7F-390A444B22E8}"/>
          </ac:spMkLst>
        </pc:spChg>
        <pc:spChg chg="mod">
          <ac:chgData name="Jeremiasz Farulewski" userId="27e752d147c0b251" providerId="Windows Live" clId="Web-{02A340CB-A1B1-4127-B28E-2450F89A000D}" dt="2020-12-04T07:02:23.456" v="221" actId="20577"/>
          <ac:spMkLst>
            <pc:docMk/>
            <pc:sldMk cId="3520681467" sldId="258"/>
            <ac:spMk id="3" creationId="{C4AACD8D-148A-45E4-8A87-8EEBEEB7BACE}"/>
          </ac:spMkLst>
        </pc:spChg>
        <pc:spChg chg="add">
          <ac:chgData name="Jeremiasz Farulewski" userId="27e752d147c0b251" providerId="Windows Live" clId="Web-{02A340CB-A1B1-4127-B28E-2450F89A000D}" dt="2020-12-04T06:59:55.687" v="201"/>
          <ac:spMkLst>
            <pc:docMk/>
            <pc:sldMk cId="3520681467" sldId="258"/>
            <ac:spMk id="9" creationId="{1CDD8E39-EA14-4679-9655-1BFF5A7B63EE}"/>
          </ac:spMkLst>
        </pc:spChg>
        <pc:picChg chg="add mod ord">
          <ac:chgData name="Jeremiasz Farulewski" userId="27e752d147c0b251" providerId="Windows Live" clId="Web-{02A340CB-A1B1-4127-B28E-2450F89A000D}" dt="2020-12-04T06:59:55.687" v="201"/>
          <ac:picMkLst>
            <pc:docMk/>
            <pc:sldMk cId="3520681467" sldId="258"/>
            <ac:picMk id="4" creationId="{7B9DA592-4D85-4133-9B8D-32E2AD8307DD}"/>
          </ac:picMkLst>
        </pc:picChg>
      </pc:sldChg>
      <pc:sldChg chg="modSp new">
        <pc:chgData name="Jeremiasz Farulewski" userId="27e752d147c0b251" providerId="Windows Live" clId="Web-{02A340CB-A1B1-4127-B28E-2450F89A000D}" dt="2020-12-04T07:04:21.818" v="249" actId="20577"/>
        <pc:sldMkLst>
          <pc:docMk/>
          <pc:sldMk cId="1520714443" sldId="259"/>
        </pc:sldMkLst>
        <pc:spChg chg="mod">
          <ac:chgData name="Jeremiasz Farulewski" userId="27e752d147c0b251" providerId="Windows Live" clId="Web-{02A340CB-A1B1-4127-B28E-2450F89A000D}" dt="2020-12-04T07:04:21.818" v="249" actId="20577"/>
          <ac:spMkLst>
            <pc:docMk/>
            <pc:sldMk cId="1520714443" sldId="259"/>
            <ac:spMk id="2" creationId="{F2FC0E47-0B32-4FB0-B835-FC53B06AF250}"/>
          </ac:spMkLst>
        </pc:spChg>
        <pc:spChg chg="mod">
          <ac:chgData name="Jeremiasz Farulewski" userId="27e752d147c0b251" providerId="Windows Live" clId="Web-{02A340CB-A1B1-4127-B28E-2450F89A000D}" dt="2020-12-04T07:02:39.550" v="228" actId="14100"/>
          <ac:spMkLst>
            <pc:docMk/>
            <pc:sldMk cId="1520714443" sldId="259"/>
            <ac:spMk id="3" creationId="{25641C8C-D2EE-42BA-9389-46AA02BA569D}"/>
          </ac:spMkLst>
        </pc:spChg>
      </pc:sldChg>
      <pc:sldChg chg="modSp new">
        <pc:chgData name="Jeremiasz Farulewski" userId="27e752d147c0b251" providerId="Windows Live" clId="Web-{02A340CB-A1B1-4127-B28E-2450F89A000D}" dt="2020-12-04T07:06:28.868" v="273" actId="20577"/>
        <pc:sldMkLst>
          <pc:docMk/>
          <pc:sldMk cId="3571010327" sldId="260"/>
        </pc:sldMkLst>
        <pc:spChg chg="mod">
          <ac:chgData name="Jeremiasz Farulewski" userId="27e752d147c0b251" providerId="Windows Live" clId="Web-{02A340CB-A1B1-4127-B28E-2450F89A000D}" dt="2020-12-04T07:05:08.522" v="257" actId="14100"/>
          <ac:spMkLst>
            <pc:docMk/>
            <pc:sldMk cId="3571010327" sldId="260"/>
            <ac:spMk id="2" creationId="{A5396365-E571-431E-B091-4EEC401C5EDB}"/>
          </ac:spMkLst>
        </pc:spChg>
        <pc:spChg chg="mod">
          <ac:chgData name="Jeremiasz Farulewski" userId="27e752d147c0b251" providerId="Windows Live" clId="Web-{02A340CB-A1B1-4127-B28E-2450F89A000D}" dt="2020-12-04T07:06:28.868" v="273" actId="20577"/>
          <ac:spMkLst>
            <pc:docMk/>
            <pc:sldMk cId="3571010327" sldId="260"/>
            <ac:spMk id="3" creationId="{42C525F3-1115-4C17-816C-D2DE79F9AD8E}"/>
          </ac:spMkLst>
        </pc:spChg>
      </pc:sldChg>
      <pc:sldChg chg="addSp delSp modSp new mod setBg">
        <pc:chgData name="Jeremiasz Farulewski" userId="27e752d147c0b251" providerId="Windows Live" clId="Web-{02A340CB-A1B1-4127-B28E-2450F89A000D}" dt="2020-12-04T07:07:38.636" v="285"/>
        <pc:sldMkLst>
          <pc:docMk/>
          <pc:sldMk cId="2363324548" sldId="261"/>
        </pc:sldMkLst>
        <pc:spChg chg="mod">
          <ac:chgData name="Jeremiasz Farulewski" userId="27e752d147c0b251" providerId="Windows Live" clId="Web-{02A340CB-A1B1-4127-B28E-2450F89A000D}" dt="2020-12-04T07:07:38.636" v="285"/>
          <ac:spMkLst>
            <pc:docMk/>
            <pc:sldMk cId="2363324548" sldId="261"/>
            <ac:spMk id="2" creationId="{1AE9E3DD-5831-4747-9D14-D10D88E1BE23}"/>
          </ac:spMkLst>
        </pc:spChg>
        <pc:spChg chg="del">
          <ac:chgData name="Jeremiasz Farulewski" userId="27e752d147c0b251" providerId="Windows Live" clId="Web-{02A340CB-A1B1-4127-B28E-2450F89A000D}" dt="2020-12-04T07:07:03.557" v="276"/>
          <ac:spMkLst>
            <pc:docMk/>
            <pc:sldMk cId="2363324548" sldId="261"/>
            <ac:spMk id="3" creationId="{A5D56574-A34C-4B15-9722-E5431CB3A10A}"/>
          </ac:spMkLst>
        </pc:spChg>
        <pc:spChg chg="add">
          <ac:chgData name="Jeremiasz Farulewski" userId="27e752d147c0b251" providerId="Windows Live" clId="Web-{02A340CB-A1B1-4127-B28E-2450F89A000D}" dt="2020-12-04T07:07:38.636" v="285"/>
          <ac:spMkLst>
            <pc:docMk/>
            <pc:sldMk cId="2363324548" sldId="261"/>
            <ac:spMk id="8" creationId="{7E798ED2-9403-4B99-A325-D24E51B1D028}"/>
          </ac:spMkLst>
        </pc:spChg>
        <pc:spChg chg="add">
          <ac:chgData name="Jeremiasz Farulewski" userId="27e752d147c0b251" providerId="Windows Live" clId="Web-{02A340CB-A1B1-4127-B28E-2450F89A000D}" dt="2020-12-04T07:07:38.636" v="285"/>
          <ac:spMkLst>
            <pc:docMk/>
            <pc:sldMk cId="2363324548" sldId="261"/>
            <ac:spMk id="11" creationId="{D009D6D5-DAC2-4A8B-A17A-E206B9012D09}"/>
          </ac:spMkLst>
        </pc:spChg>
        <pc:picChg chg="add mod ord">
          <ac:chgData name="Jeremiasz Farulewski" userId="27e752d147c0b251" providerId="Windows Live" clId="Web-{02A340CB-A1B1-4127-B28E-2450F89A000D}" dt="2020-12-04T07:07:38.636" v="285"/>
          <ac:picMkLst>
            <pc:docMk/>
            <pc:sldMk cId="2363324548" sldId="261"/>
            <ac:picMk id="4" creationId="{30610C0D-9790-480B-A194-89682D8B935F}"/>
          </ac:picMkLst>
        </pc:picChg>
      </pc:sldChg>
      <pc:sldMasterChg chg="del delSldLayout">
        <pc:chgData name="Jeremiasz Farulewski" userId="27e752d147c0b251" providerId="Windows Live" clId="Web-{02A340CB-A1B1-4127-B28E-2450F89A000D}" dt="2020-12-04T06:54:47.382" v="0"/>
        <pc:sldMasterMkLst>
          <pc:docMk/>
          <pc:sldMasterMk cId="3926633689" sldId="2147483648"/>
        </pc:sldMasterMkLst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Jeremiasz Farulewski" userId="27e752d147c0b251" providerId="Windows Live" clId="Web-{02A340CB-A1B1-4127-B28E-2450F89A000D}" dt="2020-12-04T06:54:47.382" v="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">
        <pc:chgData name="Jeremiasz Farulewski" userId="27e752d147c0b251" providerId="Windows Live" clId="Web-{02A340CB-A1B1-4127-B28E-2450F89A000D}" dt="2020-12-04T06:54:47.382" v="0"/>
        <pc:sldMasterMkLst>
          <pc:docMk/>
          <pc:sldMasterMk cId="2021728258" sldId="2147483758"/>
        </pc:sldMasterMkLst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193823495" sldId="2147483746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81202134" sldId="2147483747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2292844789" sldId="2147483748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112534301" sldId="2147483749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2815519770" sldId="2147483750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2650427339" sldId="2147483751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2954666410" sldId="2147483752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2048142397" sldId="2147483753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3810018417" sldId="2147483754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1416438662" sldId="2147483755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1300687650" sldId="2147483756"/>
          </pc:sldLayoutMkLst>
        </pc:sldLayoutChg>
        <pc:sldLayoutChg chg="add">
          <pc:chgData name="Jeremiasz Farulewski" userId="27e752d147c0b251" providerId="Windows Live" clId="Web-{02A340CB-A1B1-4127-B28E-2450F89A000D}" dt="2020-12-04T06:54:47.382" v="0"/>
          <pc:sldLayoutMkLst>
            <pc:docMk/>
            <pc:sldMasterMk cId="2021728258" sldId="2147483758"/>
            <pc:sldLayoutMk cId="4124552372" sldId="214748375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4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1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6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3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8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5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2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4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2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1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1813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pl.wikipedia.org/wiki/6_styczn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Trzemeszno" TargetMode="External"/><Relationship Id="rId5" Type="http://schemas.openxmlformats.org/officeDocument/2006/relationships/hyperlink" Target="https://pl.wikipedia.org/wiki/1815" TargetMode="External"/><Relationship Id="rId4" Type="http://schemas.openxmlformats.org/officeDocument/2006/relationships/hyperlink" Target="https://pl.wikipedia.org/wiki/16_styczni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30_listopad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.wikipedia.org/wiki/W%C5%82adys%C5%82aw_Bentkowski" TargetMode="External"/><Relationship Id="rId4" Type="http://schemas.openxmlformats.org/officeDocument/2006/relationships/hyperlink" Target="https://pl.wikipedia.org/wiki/186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Tomasz_Kayser" TargetMode="External"/><Relationship Id="rId13" Type="http://schemas.openxmlformats.org/officeDocument/2006/relationships/hyperlink" Target="https://pl.wikipedia.org/wiki/Odlewnictwo" TargetMode="External"/><Relationship Id="rId18" Type="http://schemas.openxmlformats.org/officeDocument/2006/relationships/hyperlink" Target="https://pl.wikipedia.org/wiki/Ulica_Strzelecka_w_Poznaniu" TargetMode="External"/><Relationship Id="rId3" Type="http://schemas.openxmlformats.org/officeDocument/2006/relationships/hyperlink" Target="https://pl.wikipedia.org/wiki/PRL" TargetMode="External"/><Relationship Id="rId7" Type="http://schemas.openxmlformats.org/officeDocument/2006/relationships/hyperlink" Target="https://pl.wikipedia.org/wiki/Hipolit_Cegielski" TargetMode="External"/><Relationship Id="rId12" Type="http://schemas.openxmlformats.org/officeDocument/2006/relationships/hyperlink" Target="https://pl.wikipedia.org/wiki/Krzysztof_Jakubik" TargetMode="External"/><Relationship Id="rId17" Type="http://schemas.openxmlformats.org/officeDocument/2006/relationships/hyperlink" Target="https://pl.wikipedia.org/wiki/Ulica_Kozia_w_Poznaniu" TargetMode="External"/><Relationship Id="rId2" Type="http://schemas.openxmlformats.org/officeDocument/2006/relationships/hyperlink" Target="https://pl.wikipedia.org/wiki/Sanacja" TargetMode="External"/><Relationship Id="rId16" Type="http://schemas.openxmlformats.org/officeDocument/2006/relationships/hyperlink" Target="https://pl.wikipedia.org/wiki/Maszyna_parow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Cok%C3%B3%C5%82" TargetMode="External"/><Relationship Id="rId11" Type="http://schemas.openxmlformats.org/officeDocument/2006/relationships/hyperlink" Target="https://pl.wikipedia.org/wiki/Pra%C5%82at" TargetMode="External"/><Relationship Id="rId5" Type="http://schemas.openxmlformats.org/officeDocument/2006/relationships/hyperlink" Target="https://pl.wikipedia.org/wiki/J%C3%B3zef_Stalin" TargetMode="External"/><Relationship Id="rId15" Type="http://schemas.openxmlformats.org/officeDocument/2006/relationships/hyperlink" Target="https://pl.wikipedia.org/wiki/Akt_erekcyjny" TargetMode="External"/><Relationship Id="rId10" Type="http://schemas.openxmlformats.org/officeDocument/2006/relationships/hyperlink" Target="https://pl.wikipedia.org/wiki/Tadeusz_Zwiefka" TargetMode="External"/><Relationship Id="rId4" Type="http://schemas.openxmlformats.org/officeDocument/2006/relationships/hyperlink" Target="https://pl.wikipedia.org/wiki/H._Cegielski_%E2%80%93_Pozna%C5%84" TargetMode="External"/><Relationship Id="rId9" Type="http://schemas.openxmlformats.org/officeDocument/2006/relationships/hyperlink" Target="https://pl.wikipedia.org/wiki/Eugeniusz_Grzeszczak" TargetMode="External"/><Relationship Id="rId14" Type="http://schemas.openxmlformats.org/officeDocument/2006/relationships/hyperlink" Target="https://pl.wikipedia.org/wiki/Plesze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21571" y="-2014774"/>
            <a:ext cx="5071652" cy="4383206"/>
          </a:xfrm>
        </p:spPr>
        <p:txBody>
          <a:bodyPr>
            <a:normAutofit/>
          </a:bodyPr>
          <a:lstStyle/>
          <a:p>
            <a:r>
              <a:rPr lang="pl-PL" dirty="0"/>
              <a:t>Hipolit Cegielski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1570" y="2269098"/>
            <a:ext cx="4681894" cy="7930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latin typeface="Arial"/>
                <a:cs typeface="Arial"/>
              </a:rPr>
              <a:t>prezentacja</a:t>
            </a:r>
            <a:endParaRPr lang="pl-PL" dirty="0" err="1">
              <a:latin typeface="Century Gothic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029C8-0000-499C-A63E-D97C2E9C9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3" r="18189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budynek, droga, zewnętrzne, mężczyzna&#10;&#10;Opis wygenerowany automatycznie">
            <a:extLst>
              <a:ext uri="{FF2B5EF4-FFF2-40B4-BE49-F238E27FC236}">
                <a16:creationId xmlns:a16="http://schemas.microsoft.com/office/drawing/2014/main" id="{FFD15ECB-7369-4A1C-B30F-9A7CEAAA8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B8EDF9-0949-4411-95B7-A51D8BEFB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endParaRPr lang="pl-PL" sz="32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61A07D5-0883-46FC-B207-4142A65FC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1953247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ewnętrzne, budynek, droga, ulica&#10;&#10;Opis wygenerowany automatycznie">
            <a:extLst>
              <a:ext uri="{FF2B5EF4-FFF2-40B4-BE49-F238E27FC236}">
                <a16:creationId xmlns:a16="http://schemas.microsoft.com/office/drawing/2014/main" id="{F8E5F2DB-2713-4330-8F5E-FB462F260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6" b="189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C25843-5AC6-4A46-B43E-A36E995F7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r>
              <a:rPr lang="pl-PL" sz="3200"/>
              <a:t>Zakłady Hipolita Cegielskiego dziś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E98FCF7-8654-4F8C-8DB4-AD32DC186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3348088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droga, zewnętrzne, budynek, ulica&#10;&#10;Opis wygenerowany automatycznie">
            <a:extLst>
              <a:ext uri="{FF2B5EF4-FFF2-40B4-BE49-F238E27FC236}">
                <a16:creationId xmlns:a16="http://schemas.microsoft.com/office/drawing/2014/main" id="{42147EE7-7DBA-4A36-A50C-DB935D36B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" b="33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2D44CC-4FED-4B06-BCA0-89185B5EC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endParaRPr lang="pl-PL" sz="32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88D334-1E25-4539-9C5E-72BD201D3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2405008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15" descr="Obraz zawierający osoba, zewnętrzne, droga, budynek&#10;&#10;Opis wygenerowany automatycznie">
            <a:extLst>
              <a:ext uri="{FF2B5EF4-FFF2-40B4-BE49-F238E27FC236}">
                <a16:creationId xmlns:a16="http://schemas.microsoft.com/office/drawing/2014/main" id="{63436325-73DE-4F58-A11B-16599D31F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ffectLst>
            <a:outerShdw blurRad="50800" dist="50800" dir="27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B135CB4-9AC4-4D27-ACB7-3A820A6E7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rgbClr val="2BB1C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4EC39F9-54D6-4E3B-92B0-72C169F12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986" y="3547277"/>
            <a:ext cx="4452181" cy="1341624"/>
          </a:xfrm>
        </p:spPr>
        <p:txBody>
          <a:bodyPr anchor="b">
            <a:normAutofit/>
          </a:bodyPr>
          <a:lstStyle/>
          <a:p>
            <a:r>
              <a:rPr lang="pl-PL" sz="2500">
                <a:solidFill>
                  <a:schemeClr val="bg1"/>
                </a:solidFill>
              </a:rPr>
              <a:t>Zakłady Hipolita Cegielskiego znajdują się dziś przy ulicy 28 Czerwca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BE14F55-3D81-4D84-A831-EEE4CE543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5110" y="4945656"/>
            <a:ext cx="3957144" cy="646785"/>
          </a:xfrm>
        </p:spPr>
        <p:txBody>
          <a:bodyPr>
            <a:normAutofit/>
          </a:bodyPr>
          <a:lstStyle/>
          <a:p>
            <a:endParaRPr lang="pl-PL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9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C0D374-60B8-4364-A05D-E95C25D88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r>
              <a:rPr lang="pl-PL" sz="4100"/>
              <a:t>Dziękujemy za obejrzenie naszej prezentacji</a:t>
            </a:r>
            <a:br>
              <a:rPr lang="pl-PL" sz="4100"/>
            </a:br>
            <a:br>
              <a:rPr lang="pl-PL" sz="4100"/>
            </a:br>
            <a:r>
              <a:rPr lang="pl-PL" sz="4100"/>
              <a:t>Jan Domaszewski</a:t>
            </a:r>
            <a:br>
              <a:rPr lang="pl-PL" sz="4100"/>
            </a:br>
            <a:r>
              <a:rPr lang="pl-PL" sz="4100"/>
              <a:t>Jeremiasz Farulewski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71A02BE-E074-48AA-BF06-640520A7A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10" name="Obraz 10" descr="Obraz zawierający mężczyzna, osoba, zdjęcie, krawat&#10;&#10;Opis wygenerowany automatycznie">
            <a:extLst>
              <a:ext uri="{FF2B5EF4-FFF2-40B4-BE49-F238E27FC236}">
                <a16:creationId xmlns:a16="http://schemas.microsoft.com/office/drawing/2014/main" id="{79ECE72B-775B-4C9C-8E81-732B428C9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6" r="1" b="10678"/>
          <a:stretch/>
        </p:blipFill>
        <p:spPr>
          <a:xfrm>
            <a:off x="657304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26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DDDD0-6DBA-4E33-B143-208F50AD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dirty="0"/>
              <a:t>Data I </a:t>
            </a:r>
            <a:r>
              <a:rPr lang="en-US" dirty="0" err="1"/>
              <a:t>miejsce</a:t>
            </a:r>
            <a:r>
              <a:rPr lang="en-US" dirty="0"/>
              <a:t> </a:t>
            </a:r>
            <a:r>
              <a:rPr lang="en-US" dirty="0" err="1"/>
              <a:t>urodzenia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ACBB0-86A5-4FBB-9852-973D5CDC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ea typeface="+mn-lt"/>
                <a:cs typeface="+mn-lt"/>
              </a:rPr>
              <a:t>Hipolit Cegielski </a:t>
            </a:r>
            <a:r>
              <a:rPr lang="en-US" sz="2000">
                <a:ea typeface="+mn-lt"/>
                <a:cs typeface="+mn-lt"/>
              </a:rPr>
              <a:t>urodził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  <a:hlinkClick r:id="rId2"/>
              </a:rPr>
              <a:t>6 stycznia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  <a:hlinkClick r:id="rId3"/>
              </a:rPr>
              <a:t>1813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>
                <a:ea typeface="+mn-lt"/>
                <a:cs typeface="+mn-lt"/>
              </a:rPr>
              <a:t>lub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  <a:hlinkClick r:id="rId4"/>
              </a:rPr>
              <a:t>16 stycznia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  <a:hlinkClick r:id="rId5"/>
              </a:rPr>
              <a:t>1815</a:t>
            </a:r>
            <a:r>
              <a:rPr lang="en-US" sz="2000" dirty="0">
                <a:ea typeface="+mn-lt"/>
                <a:cs typeface="+mn-lt"/>
              </a:rPr>
              <a:t> w </a:t>
            </a:r>
            <a:r>
              <a:rPr lang="en-US" sz="2000">
                <a:ea typeface="+mn-lt"/>
                <a:cs typeface="+mn-lt"/>
              </a:rPr>
              <a:t>Ławkach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koło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  <a:hlinkClick r:id="rId6"/>
              </a:rPr>
              <a:t>Trzemeszna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>
                <a:ea typeface="+mn-lt"/>
                <a:cs typeface="+mn-lt"/>
              </a:rPr>
              <a:t>jako</a:t>
            </a:r>
            <a:r>
              <a:rPr lang="en-US" sz="2000" dirty="0">
                <a:ea typeface="+mn-lt"/>
                <a:cs typeface="+mn-lt"/>
              </a:rPr>
              <a:t> syn </a:t>
            </a:r>
            <a:r>
              <a:rPr lang="en-US" sz="2000">
                <a:ea typeface="+mn-lt"/>
                <a:cs typeface="+mn-lt"/>
              </a:rPr>
              <a:t>dzierżawcy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majątku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ziemskiego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>
                <a:ea typeface="+mn-lt"/>
                <a:cs typeface="+mn-lt"/>
              </a:rPr>
              <a:t>Michała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Cegielskiego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Józefy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>
                <a:ea typeface="+mn-lt"/>
                <a:cs typeface="+mn-lt"/>
              </a:rPr>
              <a:t>Palkowskic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/>
          </a:p>
        </p:txBody>
      </p:sp>
      <p:pic>
        <p:nvPicPr>
          <p:cNvPr id="4" name="Picture 4" descr="A fire hydrant in front of a house&#10;&#10;Description automatically generated">
            <a:extLst>
              <a:ext uri="{FF2B5EF4-FFF2-40B4-BE49-F238E27FC236}">
                <a16:creationId xmlns:a16="http://schemas.microsoft.com/office/drawing/2014/main" id="{FA365705-4E5D-403C-A287-3C4699210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986" y="1667589"/>
            <a:ext cx="4747547" cy="35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large clock tower in the middle of a park&#10;&#10;Description automatically generated">
            <a:extLst>
              <a:ext uri="{FF2B5EF4-FFF2-40B4-BE49-F238E27FC236}">
                <a16:creationId xmlns:a16="http://schemas.microsoft.com/office/drawing/2014/main" id="{7B9DA592-4D85-4133-9B8D-32E2AD83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72" b="10428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0194C-EB74-4CB9-9E7F-390A444B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512557"/>
            <a:ext cx="5552090" cy="1191873"/>
          </a:xfrm>
        </p:spPr>
        <p:txBody>
          <a:bodyPr anchor="b">
            <a:normAutofit/>
          </a:bodyPr>
          <a:lstStyle/>
          <a:p>
            <a:r>
              <a:rPr lang="en-US" sz="3600"/>
              <a:t>Data I miejsce zgonu: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ACD8D-148A-45E4-8A87-8EEBEEB7B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811636"/>
            <a:ext cx="5552089" cy="15447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ea typeface="+mn-lt"/>
                <a:cs typeface="+mn-lt"/>
              </a:rPr>
              <a:t> H. Cegielski </a:t>
            </a:r>
            <a:r>
              <a:rPr lang="en-US" sz="2000" err="1">
                <a:ea typeface="+mn-lt"/>
                <a:cs typeface="+mn-lt"/>
              </a:rPr>
              <a:t>zmarł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  <a:hlinkClick r:id="rId3"/>
              </a:rPr>
              <a:t>30 listopada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  <a:hlinkClick r:id="rId4"/>
              </a:rPr>
              <a:t>1868</a:t>
            </a:r>
            <a:r>
              <a:rPr lang="en-US" sz="2000" dirty="0">
                <a:ea typeface="+mn-lt"/>
                <a:cs typeface="+mn-lt"/>
              </a:rPr>
              <a:t> o </a:t>
            </a:r>
            <a:r>
              <a:rPr lang="en-US" sz="2000" err="1">
                <a:ea typeface="+mn-lt"/>
                <a:cs typeface="+mn-lt"/>
              </a:rPr>
              <a:t>godzinie</a:t>
            </a:r>
            <a:r>
              <a:rPr lang="en-US" sz="2000" dirty="0">
                <a:ea typeface="+mn-lt"/>
                <a:cs typeface="+mn-lt"/>
              </a:rPr>
              <a:t> 9:15 w </a:t>
            </a:r>
            <a:r>
              <a:rPr lang="en-US" sz="2000" err="1">
                <a:ea typeface="+mn-lt"/>
                <a:cs typeface="+mn-lt"/>
              </a:rPr>
              <a:t>Poznaniu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err="1">
                <a:ea typeface="+mn-lt"/>
                <a:cs typeface="+mn-lt"/>
              </a:rPr>
              <a:t>Opiekę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nad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majątkiem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nieletnimi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dziećmi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przekazał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bliskiemu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przyjacielowi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dirty="0">
                <a:ea typeface="+mn-lt"/>
                <a:cs typeface="+mn-lt"/>
                <a:hlinkClick r:id="rId5"/>
              </a:rPr>
              <a:t>Władysławowi Bentkowskiemu</a:t>
            </a:r>
            <a:r>
              <a:rPr lang="en-US" sz="2000">
                <a:ea typeface="+mn-lt"/>
                <a:cs typeface="+mn-lt"/>
              </a:rPr>
              <a:t>.  Został na nieistniejącym dziś cmentarzu parafii św. Marcina przy ul. Towarowej.</a:t>
            </a:r>
          </a:p>
        </p:txBody>
      </p:sp>
    </p:spTree>
    <p:extLst>
      <p:ext uri="{BB962C8B-B14F-4D97-AF65-F5344CB8AC3E}">
        <p14:creationId xmlns:p14="http://schemas.microsoft.com/office/powerpoint/2010/main" val="352068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0E47-0B32-4FB0-B835-FC53B06A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Krótki</a:t>
            </a:r>
            <a:r>
              <a:rPr lang="en-US" dirty="0"/>
              <a:t> </a:t>
            </a:r>
            <a:r>
              <a:rPr lang="en-US" dirty="0" err="1"/>
              <a:t>życiorys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41C8C-D2EE-42BA-9389-46AA02BA5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892220" cy="457217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 err="1">
                <a:ea typeface="+mn-lt"/>
                <a:cs typeface="+mn-lt"/>
              </a:rPr>
              <a:t>Filolog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przemysłowiec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działacz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społeczny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polityczny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 err="1">
                <a:ea typeface="+mn-lt"/>
                <a:cs typeface="+mn-lt"/>
              </a:rPr>
              <a:t>Kształcił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gimnazjach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Trzemesznie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św</a:t>
            </a:r>
            <a:r>
              <a:rPr lang="en-US" dirty="0">
                <a:ea typeface="+mn-lt"/>
                <a:cs typeface="+mn-lt"/>
              </a:rPr>
              <a:t>. Marii </a:t>
            </a:r>
            <a:r>
              <a:rPr lang="en-US" dirty="0" err="1">
                <a:ea typeface="+mn-lt"/>
                <a:cs typeface="+mn-lt"/>
              </a:rPr>
              <a:t>Magdaleny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Poznaniu</a:t>
            </a:r>
            <a:r>
              <a:rPr lang="en-US" dirty="0">
                <a:ea typeface="+mn-lt"/>
                <a:cs typeface="+mn-lt"/>
              </a:rPr>
              <a:t>, a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uniwersytecie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Berlinie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studiował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filologię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klasyczną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uzyskując</a:t>
            </a:r>
            <a:r>
              <a:rPr lang="en-US" dirty="0">
                <a:ea typeface="+mn-lt"/>
                <a:cs typeface="+mn-lt"/>
              </a:rPr>
              <a:t> w 1840 r. </a:t>
            </a:r>
            <a:r>
              <a:rPr lang="en-US" dirty="0" err="1">
                <a:ea typeface="+mn-lt"/>
                <a:cs typeface="+mn-lt"/>
              </a:rPr>
              <a:t>tytuł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doktora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filozofii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Był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nauczycielem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Gimnazjum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św</a:t>
            </a:r>
            <a:r>
              <a:rPr lang="en-US" dirty="0">
                <a:ea typeface="+mn-lt"/>
                <a:cs typeface="+mn-lt"/>
              </a:rPr>
              <a:t>. Marii </a:t>
            </a:r>
            <a:r>
              <a:rPr lang="en-US" dirty="0" err="1">
                <a:ea typeface="+mn-lt"/>
                <a:cs typeface="+mn-lt"/>
              </a:rPr>
              <a:t>Magdaleny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jednocześnie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pracując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naukowo</a:t>
            </a:r>
            <a:r>
              <a:rPr lang="en-US" dirty="0">
                <a:ea typeface="+mn-lt"/>
                <a:cs typeface="+mn-lt"/>
              </a:rPr>
              <a:t>.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Usunięty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szkoły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założył</a:t>
            </a:r>
            <a:r>
              <a:rPr lang="en-US" dirty="0">
                <a:ea typeface="+mn-lt"/>
                <a:cs typeface="+mn-lt"/>
              </a:rPr>
              <a:t> w 1846 r. </a:t>
            </a:r>
            <a:r>
              <a:rPr lang="en-US" dirty="0" err="1">
                <a:ea typeface="+mn-lt"/>
                <a:cs typeface="+mn-lt"/>
              </a:rPr>
              <a:t>sklep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narzędzi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rolniczych</a:t>
            </a:r>
            <a:r>
              <a:rPr lang="en-US" dirty="0">
                <a:ea typeface="+mn-lt"/>
                <a:cs typeface="+mn-lt"/>
              </a:rPr>
              <a:t> w „</a:t>
            </a:r>
            <a:r>
              <a:rPr lang="en-US" dirty="0" err="1">
                <a:ea typeface="+mn-lt"/>
                <a:cs typeface="+mn-lt"/>
              </a:rPr>
              <a:t>Bazarze</a:t>
            </a:r>
            <a:r>
              <a:rPr lang="en-US" dirty="0">
                <a:ea typeface="+mn-lt"/>
                <a:cs typeface="+mn-lt"/>
              </a:rPr>
              <a:t> ”, a </a:t>
            </a:r>
            <a:r>
              <a:rPr lang="en-US" dirty="0" err="1">
                <a:ea typeface="+mn-lt"/>
                <a:cs typeface="+mn-lt"/>
              </a:rPr>
              <a:t>potem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warsztat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naprawczy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który</a:t>
            </a:r>
            <a:r>
              <a:rPr lang="en-US" dirty="0">
                <a:ea typeface="+mn-lt"/>
                <a:cs typeface="+mn-lt"/>
              </a:rPr>
              <a:t> z </a:t>
            </a:r>
            <a:r>
              <a:rPr lang="en-US" dirty="0" err="1">
                <a:ea typeface="+mn-lt"/>
                <a:cs typeface="+mn-lt"/>
              </a:rPr>
              <a:t>czasem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przekształcił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dużą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fabrykę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maszyn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narzędzi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rolniczych</a:t>
            </a:r>
            <a:r>
              <a:rPr lang="en-US" dirty="0">
                <a:ea typeface="+mn-lt"/>
                <a:cs typeface="+mn-lt"/>
              </a:rPr>
              <a:t> (ul. </a:t>
            </a:r>
            <a:r>
              <a:rPr lang="en-US" dirty="0" err="1">
                <a:ea typeface="+mn-lt"/>
                <a:cs typeface="+mn-lt"/>
              </a:rPr>
              <a:t>Kozia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później</a:t>
            </a:r>
            <a:r>
              <a:rPr lang="en-US" dirty="0">
                <a:ea typeface="+mn-lt"/>
                <a:cs typeface="+mn-lt"/>
              </a:rPr>
              <a:t> ul. Strzelecka).</a:t>
            </a:r>
            <a:br>
              <a:rPr lang="en-US" dirty="0">
                <a:ea typeface="+mn-lt"/>
                <a:cs typeface="+mn-lt"/>
              </a:rPr>
            </a:br>
            <a:r>
              <a:rPr lang="en-US" dirty="0" err="1">
                <a:ea typeface="+mn-lt"/>
                <a:cs typeface="+mn-lt"/>
              </a:rPr>
              <a:t>Będąc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prekursorem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polskiego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przemysłu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zaniedbywał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swych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zainteresowań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filologicznych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społecznych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Brał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udział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pracach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Towarzystwa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Pomocy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Naukowej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Towarzystwa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Przemysłowego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przez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krótki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okres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piastował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funkcję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wiceprezesa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Poznańskiego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Towarzystwa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Przyjaciół</a:t>
            </a:r>
            <a:r>
              <a:rPr lang="en-US" dirty="0">
                <a:ea typeface="+mn-lt"/>
                <a:cs typeface="+mn-lt"/>
              </a:rPr>
              <a:t> Nauk.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W 1848 r. </a:t>
            </a:r>
            <a:r>
              <a:rPr lang="en-US" dirty="0" err="1">
                <a:ea typeface="+mn-lt"/>
                <a:cs typeface="+mn-lt"/>
              </a:rPr>
              <a:t>został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wydawcą</a:t>
            </a:r>
            <a:r>
              <a:rPr lang="en-US" dirty="0">
                <a:ea typeface="+mn-lt"/>
                <a:cs typeface="+mn-lt"/>
              </a:rPr>
              <a:t> „</a:t>
            </a:r>
            <a:r>
              <a:rPr lang="en-US" dirty="0" err="1">
                <a:ea typeface="+mn-lt"/>
                <a:cs typeface="+mn-lt"/>
              </a:rPr>
              <a:t>Gazety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Polskiej</a:t>
            </a:r>
            <a:r>
              <a:rPr lang="en-US" dirty="0">
                <a:ea typeface="+mn-lt"/>
                <a:cs typeface="+mn-lt"/>
              </a:rPr>
              <a:t>”, a od 1859 r. „</a:t>
            </a:r>
            <a:r>
              <a:rPr lang="en-US" dirty="0" err="1">
                <a:ea typeface="+mn-lt"/>
                <a:cs typeface="+mn-lt"/>
              </a:rPr>
              <a:t>Dziennika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Poznańskiego</a:t>
            </a:r>
            <a:r>
              <a:rPr lang="en-US" dirty="0">
                <a:ea typeface="+mn-lt"/>
                <a:cs typeface="+mn-lt"/>
              </a:rPr>
              <a:t>” – </a:t>
            </a:r>
            <a:r>
              <a:rPr lang="en-US" dirty="0" err="1">
                <a:ea typeface="+mn-lt"/>
                <a:cs typeface="+mn-lt"/>
              </a:rPr>
              <a:t>pism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liberalnych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narodowych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Był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także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posłem</a:t>
            </a:r>
            <a:r>
              <a:rPr lang="en-US" dirty="0">
                <a:ea typeface="+mn-lt"/>
                <a:cs typeface="+mn-lt"/>
              </a:rPr>
              <a:t> do </a:t>
            </a:r>
            <a:r>
              <a:rPr lang="en-US" dirty="0" err="1">
                <a:ea typeface="+mn-lt"/>
                <a:cs typeface="+mn-lt"/>
              </a:rPr>
              <a:t>sejmu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pruskiego</a:t>
            </a:r>
            <a:r>
              <a:rPr lang="en-US" dirty="0">
                <a:ea typeface="+mn-lt"/>
                <a:cs typeface="+mn-lt"/>
              </a:rPr>
              <a:t>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Z </a:t>
            </a:r>
            <a:r>
              <a:rPr lang="en-US" dirty="0" err="1">
                <a:ea typeface="+mn-lt"/>
                <a:cs typeface="+mn-lt"/>
              </a:rPr>
              <a:t>Jego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symboliczna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mogiła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</a:t>
            </a:r>
            <a:r>
              <a:rPr lang="en-US" dirty="0">
                <a:ea typeface="+mn-lt"/>
                <a:cs typeface="+mn-lt"/>
              </a:rPr>
              <a:t> 1985 r. </a:t>
            </a:r>
            <a:r>
              <a:rPr lang="en-US" dirty="0" err="1">
                <a:ea typeface="+mn-lt"/>
                <a:cs typeface="+mn-lt"/>
              </a:rPr>
              <a:t>znajduje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Cmentarzu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Zasłużonych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Wielkopolan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1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6365-E571-431E-B091-4EEC401C5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77014" cy="1286150"/>
          </a:xfrm>
        </p:spPr>
        <p:txBody>
          <a:bodyPr/>
          <a:lstStyle/>
          <a:p>
            <a:r>
              <a:rPr lang="pl" dirty="0"/>
              <a:t>Pomnik Hipolita Cegielskiego w Poznaniu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525F3-1115-4C17-816C-D2DE79F9A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 err="1">
                <a:ea typeface="+mn-lt"/>
                <a:cs typeface="+mn-lt"/>
              </a:rPr>
              <a:t>Zamysł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wystawienia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pomnika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Cegielskiemu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powstał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już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dwudziestoleciu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międzywojennym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>
                <a:ea typeface="+mn-lt"/>
                <a:cs typeface="+mn-lt"/>
                <a:hlinkClick r:id="rId2"/>
              </a:rPr>
              <a:t>Sanacyjne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władze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narzucone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Poznaniowi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zbierały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silną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krytykę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prasową</a:t>
            </a:r>
            <a:r>
              <a:rPr lang="en-US" dirty="0">
                <a:ea typeface="+mn-lt"/>
                <a:cs typeface="+mn-lt"/>
              </a:rPr>
              <a:t> za </a:t>
            </a:r>
            <a:r>
              <a:rPr lang="en-US" dirty="0" err="1">
                <a:ea typeface="+mn-lt"/>
                <a:cs typeface="+mn-lt"/>
              </a:rPr>
              <a:t>opieszałość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tym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zakresie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Również</a:t>
            </a:r>
            <a:r>
              <a:rPr lang="en-US" dirty="0">
                <a:ea typeface="+mn-lt"/>
                <a:cs typeface="+mn-lt"/>
              </a:rPr>
              <a:t> w </a:t>
            </a:r>
            <a:r>
              <a:rPr lang="en-US" dirty="0">
                <a:ea typeface="+mn-lt"/>
                <a:cs typeface="+mn-lt"/>
                <a:hlinkClick r:id="rId3"/>
              </a:rPr>
              <a:t>PRL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było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przychylnego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klimatu</a:t>
            </a:r>
            <a:r>
              <a:rPr lang="en-US" dirty="0">
                <a:ea typeface="+mn-lt"/>
                <a:cs typeface="+mn-lt"/>
              </a:rPr>
              <a:t> w </a:t>
            </a:r>
            <a:r>
              <a:rPr lang="en-US" dirty="0" err="1">
                <a:ea typeface="+mn-lt"/>
                <a:cs typeface="+mn-lt"/>
              </a:rPr>
              <a:t>tym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względzie</a:t>
            </a:r>
            <a:r>
              <a:rPr lang="en-US" dirty="0">
                <a:ea typeface="+mn-lt"/>
                <a:cs typeface="+mn-lt"/>
              </a:rPr>
              <a:t> - </a:t>
            </a:r>
            <a:r>
              <a:rPr lang="en-US" dirty="0">
                <a:ea typeface="+mn-lt"/>
                <a:cs typeface="+mn-lt"/>
                <a:hlinkClick r:id="rId4"/>
              </a:rPr>
              <a:t>HCP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okresowo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przemianowano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Zakłady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5"/>
              </a:rPr>
              <a:t>Stalina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Pomnik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odsłonięto</a:t>
            </a:r>
            <a:r>
              <a:rPr lang="en-US" dirty="0">
                <a:ea typeface="+mn-lt"/>
                <a:cs typeface="+mn-lt"/>
              </a:rPr>
              <a:t> 19 </a:t>
            </a:r>
            <a:r>
              <a:rPr lang="en-US" dirty="0" err="1">
                <a:ea typeface="+mn-lt"/>
                <a:cs typeface="+mn-lt"/>
              </a:rPr>
              <a:t>września</a:t>
            </a:r>
            <a:r>
              <a:rPr lang="en-US" dirty="0">
                <a:ea typeface="+mn-lt"/>
                <a:cs typeface="+mn-lt"/>
              </a:rPr>
              <a:t> 2009 o </a:t>
            </a:r>
            <a:r>
              <a:rPr lang="en-US" dirty="0" err="1">
                <a:ea typeface="+mn-lt"/>
                <a:cs typeface="+mn-lt"/>
              </a:rPr>
              <a:t>godzinie</a:t>
            </a:r>
            <a:r>
              <a:rPr lang="en-US" dirty="0">
                <a:ea typeface="+mn-lt"/>
                <a:cs typeface="+mn-lt"/>
              </a:rPr>
              <a:t> 13.00 (</a:t>
            </a:r>
            <a:r>
              <a:rPr lang="en-US" dirty="0" err="1">
                <a:ea typeface="+mn-lt"/>
                <a:cs typeface="+mn-lt"/>
              </a:rPr>
              <a:t>wcześniej</a:t>
            </a:r>
            <a:r>
              <a:rPr lang="en-US" dirty="0">
                <a:ea typeface="+mn-lt"/>
                <a:cs typeface="+mn-lt"/>
              </a:rPr>
              <a:t> – 7 </a:t>
            </a:r>
            <a:r>
              <a:rPr lang="en-US" dirty="0" err="1">
                <a:ea typeface="+mn-lt"/>
                <a:cs typeface="+mn-lt"/>
              </a:rPr>
              <a:t>sierpnia</a:t>
            </a:r>
            <a:r>
              <a:rPr lang="en-US" dirty="0">
                <a:ea typeface="+mn-lt"/>
                <a:cs typeface="+mn-lt"/>
              </a:rPr>
              <a:t> 2009 – </a:t>
            </a:r>
            <a:r>
              <a:rPr lang="en-US" dirty="0" err="1">
                <a:ea typeface="+mn-lt"/>
                <a:cs typeface="+mn-lt"/>
              </a:rPr>
              <a:t>odbyło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uroczyste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odsłonięcie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6"/>
              </a:rPr>
              <a:t>cokołu</a:t>
            </a:r>
            <a:r>
              <a:rPr lang="en-US" dirty="0">
                <a:ea typeface="+mn-lt"/>
                <a:cs typeface="+mn-lt"/>
              </a:rPr>
              <a:t>). W </a:t>
            </a:r>
            <a:r>
              <a:rPr lang="en-US" dirty="0" err="1">
                <a:ea typeface="+mn-lt"/>
                <a:cs typeface="+mn-lt"/>
              </a:rPr>
              <a:t>uroczystości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uczestniczyli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Zofia</a:t>
            </a:r>
            <a:r>
              <a:rPr lang="en-US" dirty="0">
                <a:ea typeface="+mn-lt"/>
                <a:cs typeface="+mn-lt"/>
              </a:rPr>
              <a:t> Cegielska-Doerfer (</a:t>
            </a:r>
            <a:r>
              <a:rPr lang="en-US" dirty="0" err="1">
                <a:ea typeface="+mn-lt"/>
                <a:cs typeface="+mn-lt"/>
              </a:rPr>
              <a:t>prawnuczka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7"/>
              </a:rPr>
              <a:t>Hipolita Cegielskiego</a:t>
            </a:r>
            <a:r>
              <a:rPr lang="en-US" dirty="0">
                <a:ea typeface="+mn-lt"/>
                <a:cs typeface="+mn-lt"/>
              </a:rPr>
              <a:t>), </a:t>
            </a:r>
            <a:r>
              <a:rPr lang="en-US" dirty="0">
                <a:ea typeface="+mn-lt"/>
                <a:cs typeface="+mn-lt"/>
                <a:hlinkClick r:id="rId8"/>
              </a:rPr>
              <a:t>Tomasz Kayser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wiceprezydent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Poznania</a:t>
            </a:r>
            <a:r>
              <a:rPr lang="en-US" dirty="0">
                <a:ea typeface="+mn-lt"/>
                <a:cs typeface="+mn-lt"/>
              </a:rPr>
              <a:t>), </a:t>
            </a:r>
            <a:r>
              <a:rPr lang="en-US" dirty="0">
                <a:ea typeface="+mn-lt"/>
                <a:cs typeface="+mn-lt"/>
                <a:hlinkClick r:id="rId9"/>
              </a:rPr>
              <a:t>Eugeniusz Grzeszczak</a:t>
            </a:r>
            <a:r>
              <a:rPr lang="en-US" dirty="0">
                <a:ea typeface="+mn-lt"/>
                <a:cs typeface="+mn-lt"/>
              </a:rPr>
              <a:t> (minister), </a:t>
            </a:r>
            <a:r>
              <a:rPr lang="en-US" dirty="0">
                <a:ea typeface="+mn-lt"/>
                <a:cs typeface="+mn-lt"/>
                <a:hlinkClick r:id="rId10"/>
              </a:rPr>
              <a:t>Tadeusz Zwiefka</a:t>
            </a:r>
            <a:r>
              <a:rPr lang="en-US" dirty="0"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europoseł</a:t>
            </a:r>
            <a:r>
              <a:rPr lang="en-US" dirty="0">
                <a:ea typeface="+mn-lt"/>
                <a:cs typeface="+mn-lt"/>
              </a:rPr>
              <a:t>), </a:t>
            </a:r>
            <a:r>
              <a:rPr lang="en-US" dirty="0" err="1">
                <a:ea typeface="+mn-lt"/>
                <a:cs typeface="+mn-lt"/>
              </a:rPr>
              <a:t>ksiądz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11"/>
              </a:rPr>
              <a:t>prałat</a:t>
            </a:r>
            <a:r>
              <a:rPr lang="en-US" dirty="0">
                <a:ea typeface="+mn-lt"/>
                <a:cs typeface="+mn-lt"/>
              </a:rPr>
              <a:t> Jan </a:t>
            </a:r>
            <a:r>
              <a:rPr lang="en-US" dirty="0" err="1">
                <a:ea typeface="+mn-lt"/>
                <a:cs typeface="+mn-lt"/>
              </a:rPr>
              <a:t>Stanisławski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wielu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mieszkańców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miasta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Projektantem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był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poznański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rzeźbiarz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12"/>
              </a:rPr>
              <a:t>Krzysztof Jakubik</a:t>
            </a:r>
            <a:r>
              <a:rPr lang="en-US" dirty="0">
                <a:ea typeface="+mn-lt"/>
                <a:cs typeface="+mn-lt"/>
              </a:rPr>
              <a:t>. </a:t>
            </a:r>
            <a:r>
              <a:rPr lang="en-US" dirty="0">
                <a:ea typeface="+mn-lt"/>
                <a:cs typeface="+mn-lt"/>
                <a:hlinkClick r:id="rId13"/>
              </a:rPr>
              <a:t>Odlew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wykonał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zakład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i="1" dirty="0" err="1">
                <a:ea typeface="+mn-lt"/>
                <a:cs typeface="+mn-lt"/>
              </a:rPr>
              <a:t>Brązart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Juliusza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Barbary </a:t>
            </a:r>
            <a:r>
              <a:rPr lang="en-US" dirty="0" err="1">
                <a:ea typeface="+mn-lt"/>
                <a:cs typeface="+mn-lt"/>
              </a:rPr>
              <a:t>Kwiecińskich</a:t>
            </a:r>
            <a:r>
              <a:rPr lang="en-US" dirty="0">
                <a:ea typeface="+mn-lt"/>
                <a:cs typeface="+mn-lt"/>
              </a:rPr>
              <a:t> z </a:t>
            </a:r>
            <a:r>
              <a:rPr lang="en-US" dirty="0">
                <a:ea typeface="+mn-lt"/>
                <a:cs typeface="+mn-lt"/>
                <a:hlinkClick r:id="rId14"/>
              </a:rPr>
              <a:t>Pleszewa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Bardzo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ozdobny</a:t>
            </a:r>
            <a:r>
              <a:rPr lang="en-US" dirty="0">
                <a:ea typeface="+mn-lt"/>
                <a:cs typeface="+mn-lt"/>
              </a:rPr>
              <a:t> jest </a:t>
            </a:r>
            <a:r>
              <a:rPr lang="en-US" dirty="0" err="1">
                <a:ea typeface="+mn-lt"/>
                <a:cs typeface="+mn-lt"/>
              </a:rPr>
              <a:t>także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tubus</a:t>
            </a:r>
            <a:r>
              <a:rPr lang="en-US" dirty="0">
                <a:ea typeface="+mn-lt"/>
                <a:cs typeface="+mn-lt"/>
              </a:rPr>
              <a:t> z </a:t>
            </a:r>
            <a:r>
              <a:rPr lang="en-US" dirty="0">
                <a:ea typeface="+mn-lt"/>
                <a:cs typeface="+mn-lt"/>
                <a:hlinkClick r:id="rId15"/>
              </a:rPr>
              <a:t>aktem erekcyjnym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wykonany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przez</a:t>
            </a:r>
            <a:r>
              <a:rPr lang="en-US" dirty="0">
                <a:ea typeface="+mn-lt"/>
                <a:cs typeface="+mn-lt"/>
              </a:rPr>
              <a:t> K. </a:t>
            </a:r>
            <a:r>
              <a:rPr lang="en-US" dirty="0" err="1">
                <a:ea typeface="+mn-lt"/>
                <a:cs typeface="+mn-lt"/>
              </a:rPr>
              <a:t>Jakubika</a:t>
            </a:r>
            <a:r>
              <a:rPr lang="en-US" dirty="0">
                <a:ea typeface="+mn-lt"/>
                <a:cs typeface="+mn-lt"/>
              </a:rPr>
              <a:t>. Sam </a:t>
            </a:r>
            <a:r>
              <a:rPr lang="en-US" dirty="0" err="1">
                <a:ea typeface="+mn-lt"/>
                <a:cs typeface="+mn-lt"/>
              </a:rPr>
              <a:t>pomnik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przedstawia</a:t>
            </a:r>
            <a:r>
              <a:rPr lang="en-US" dirty="0">
                <a:ea typeface="+mn-lt"/>
                <a:cs typeface="+mn-lt"/>
              </a:rPr>
              <a:t> Hipolita </a:t>
            </a:r>
            <a:r>
              <a:rPr lang="en-US" dirty="0" err="1">
                <a:ea typeface="+mn-lt"/>
                <a:cs typeface="+mn-lt"/>
              </a:rPr>
              <a:t>Cegielskiego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opartego</a:t>
            </a:r>
            <a:r>
              <a:rPr lang="en-US" dirty="0">
                <a:ea typeface="+mn-lt"/>
                <a:cs typeface="+mn-lt"/>
              </a:rPr>
              <a:t> o </a:t>
            </a:r>
            <a:r>
              <a:rPr lang="en-US" dirty="0">
                <a:ea typeface="+mn-lt"/>
                <a:cs typeface="+mn-lt"/>
                <a:hlinkClick r:id="rId16"/>
              </a:rPr>
              <a:t>maszynę parową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Monument </a:t>
            </a:r>
            <a:r>
              <a:rPr lang="en-US" dirty="0" err="1">
                <a:ea typeface="+mn-lt"/>
                <a:cs typeface="+mn-lt"/>
              </a:rPr>
              <a:t>upamiętnia</a:t>
            </a:r>
            <a:r>
              <a:rPr lang="en-US" dirty="0">
                <a:ea typeface="+mn-lt"/>
                <a:cs typeface="+mn-lt"/>
              </a:rPr>
              <a:t> Hipolita </a:t>
            </a:r>
            <a:r>
              <a:rPr lang="en-US" dirty="0" err="1">
                <a:ea typeface="+mn-lt"/>
                <a:cs typeface="+mn-lt"/>
              </a:rPr>
              <a:t>Cegielskiego</a:t>
            </a:r>
            <a:r>
              <a:rPr lang="en-US" dirty="0">
                <a:ea typeface="+mn-lt"/>
                <a:cs typeface="+mn-lt"/>
              </a:rPr>
              <a:t> – </a:t>
            </a:r>
            <a:r>
              <a:rPr lang="en-US" dirty="0" err="1">
                <a:ea typeface="+mn-lt"/>
                <a:cs typeface="+mn-lt"/>
              </a:rPr>
              <a:t>przemysłowca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jednego</a:t>
            </a:r>
            <a:r>
              <a:rPr lang="en-US" dirty="0">
                <a:ea typeface="+mn-lt"/>
                <a:cs typeface="+mn-lt"/>
              </a:rPr>
              <a:t> z </a:t>
            </a:r>
            <a:r>
              <a:rPr lang="en-US" dirty="0" err="1">
                <a:ea typeface="+mn-lt"/>
                <a:cs typeface="+mn-lt"/>
              </a:rPr>
              <a:t>twórców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polskiego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nowoczesnego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patriotyzmu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gospodarczego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en-US" dirty="0" err="1">
                <a:ea typeface="+mn-lt"/>
                <a:cs typeface="+mn-lt"/>
              </a:rPr>
              <a:t>Pierwsze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jego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zakłady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mechaniczne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znajdowały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się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przy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pobliskiej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17"/>
              </a:rPr>
              <a:t>ulicy Koziej</a:t>
            </a:r>
            <a:r>
              <a:rPr lang="en-US" dirty="0">
                <a:ea typeface="+mn-lt"/>
                <a:cs typeface="+mn-lt"/>
              </a:rPr>
              <a:t>, a </a:t>
            </a:r>
            <a:r>
              <a:rPr lang="en-US" dirty="0" err="1">
                <a:ea typeface="+mn-lt"/>
                <a:cs typeface="+mn-lt"/>
              </a:rPr>
              <a:t>następnie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przy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18"/>
              </a:rPr>
              <a:t>Strzeleckiej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1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9E3DD-5831-4747-9D14-D10D88E1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 err="1"/>
              <a:t>Zdjęcie</a:t>
            </a:r>
            <a:r>
              <a:rPr lang="en-US" dirty="0"/>
              <a:t> </a:t>
            </a:r>
            <a:r>
              <a:rPr lang="en-US" dirty="0" err="1"/>
              <a:t>pomnika</a:t>
            </a:r>
            <a:br>
              <a:rPr lang="en-US" dirty="0"/>
            </a:br>
            <a:r>
              <a:rPr lang="en-US" dirty="0"/>
              <a:t>Hipolita </a:t>
            </a:r>
            <a:r>
              <a:rPr lang="en-US" dirty="0" err="1"/>
              <a:t>Cegielskiego</a:t>
            </a:r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798ED2-9403-4B99-A325-D24E51B1D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Picture 4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0610C0D-9790-480B-A194-89682D8B9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0" b="5351"/>
          <a:stretch/>
        </p:blipFill>
        <p:spPr>
          <a:xfrm>
            <a:off x="6312849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32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7EA1C8-89A1-4707-90EC-FEEC9CD47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74" y="-893244"/>
            <a:ext cx="5266944" cy="3136392"/>
          </a:xfrm>
        </p:spPr>
        <p:txBody>
          <a:bodyPr/>
          <a:lstStyle/>
          <a:p>
            <a:r>
              <a:rPr lang="pl-PL" dirty="0"/>
              <a:t>Rodzina Hipolita Cegielskiego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FF60B8-C681-49F8-9840-F10D6DC3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732" y="2674710"/>
            <a:ext cx="5266944" cy="150018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pl-PL" dirty="0"/>
              <a:t>Ojciec- Michał </a:t>
            </a:r>
            <a:r>
              <a:rPr lang="pl-PL" dirty="0" err="1"/>
              <a:t>cegielski</a:t>
            </a:r>
          </a:p>
          <a:p>
            <a:r>
              <a:rPr lang="pl-PL" dirty="0"/>
              <a:t>Matka-Józefa </a:t>
            </a:r>
            <a:r>
              <a:rPr lang="pl-PL" dirty="0" err="1"/>
              <a:t>Palkowska</a:t>
            </a:r>
            <a:endParaRPr lang="pl-PL" dirty="0"/>
          </a:p>
          <a:p>
            <a:r>
              <a:rPr lang="pl-PL" dirty="0"/>
              <a:t>Żona-</a:t>
            </a:r>
            <a:r>
              <a:rPr lang="pl-PL" dirty="0" err="1"/>
              <a:t>walentyna</a:t>
            </a:r>
            <a:r>
              <a:rPr lang="pl-PL" dirty="0"/>
              <a:t> </a:t>
            </a:r>
            <a:r>
              <a:rPr lang="pl-PL" dirty="0" err="1"/>
              <a:t>mottych</a:t>
            </a:r>
            <a:endParaRPr lang="pl-PL" dirty="0"/>
          </a:p>
          <a:p>
            <a:r>
              <a:rPr lang="pl-PL" dirty="0"/>
              <a:t>Syn-</a:t>
            </a:r>
            <a:r>
              <a:rPr lang="pl-PL" dirty="0" err="1"/>
              <a:t>stefan</a:t>
            </a:r>
            <a:r>
              <a:rPr lang="pl-PL" dirty="0"/>
              <a:t> Cegielski</a:t>
            </a:r>
          </a:p>
          <a:p>
            <a:r>
              <a:rPr lang="pl-PL" dirty="0"/>
              <a:t>Córka-Zofia </a:t>
            </a:r>
            <a:r>
              <a:rPr lang="pl-PL" dirty="0" err="1"/>
              <a:t>cegielska</a:t>
            </a:r>
          </a:p>
        </p:txBody>
      </p:sp>
    </p:spTree>
    <p:extLst>
      <p:ext uri="{BB962C8B-B14F-4D97-AF65-F5344CB8AC3E}">
        <p14:creationId xmlns:p14="http://schemas.microsoft.com/office/powerpoint/2010/main" val="1774524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968AEE-4823-41CA-BB28-C8277098E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590" y="-397313"/>
            <a:ext cx="4620584" cy="2206796"/>
          </a:xfrm>
        </p:spPr>
        <p:txBody>
          <a:bodyPr>
            <a:normAutofit/>
          </a:bodyPr>
          <a:lstStyle/>
          <a:p>
            <a:r>
              <a:rPr lang="pl-PL" dirty="0"/>
              <a:t>Walentyna </a:t>
            </a:r>
            <a:r>
              <a:rPr lang="pl-PL"/>
              <a:t>Motty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AF4D1A-51A7-49ED-B5BB-CAE9ECB88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418" y="2006660"/>
            <a:ext cx="4620584" cy="211364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pl-PL" dirty="0">
                <a:ea typeface="+mn-lt"/>
                <a:cs typeface="+mn-lt"/>
              </a:rPr>
              <a:t>6 październik 1841 r. </a:t>
            </a:r>
            <a:r>
              <a:rPr lang="pl-PL" b="1" dirty="0">
                <a:ea typeface="+mn-lt"/>
                <a:cs typeface="+mn-lt"/>
              </a:rPr>
              <a:t>Hipolit</a:t>
            </a:r>
            <a:r>
              <a:rPr lang="pl-PL" dirty="0">
                <a:ea typeface="+mn-lt"/>
                <a:cs typeface="+mn-lt"/>
              </a:rPr>
              <a:t> wziął ślub z Walentyną z </a:t>
            </a:r>
            <a:r>
              <a:rPr lang="pl-PL" dirty="0" err="1">
                <a:ea typeface="+mn-lt"/>
                <a:cs typeface="+mn-lt"/>
              </a:rPr>
              <a:t>Mottych</a:t>
            </a:r>
            <a:r>
              <a:rPr lang="pl-PL" dirty="0">
                <a:ea typeface="+mn-lt"/>
                <a:cs typeface="+mn-lt"/>
              </a:rPr>
              <a:t> (1823-1859), córką prof. Jana </a:t>
            </a:r>
            <a:r>
              <a:rPr lang="pl-PL" dirty="0" err="1">
                <a:ea typeface="+mn-lt"/>
                <a:cs typeface="+mn-lt"/>
              </a:rPr>
              <a:t>Mottego</a:t>
            </a:r>
            <a:r>
              <a:rPr lang="pl-PL" dirty="0">
                <a:ea typeface="+mn-lt"/>
                <a:cs typeface="+mn-lt"/>
              </a:rPr>
              <a:t>, któremu </a:t>
            </a:r>
            <a:r>
              <a:rPr lang="pl-PL" b="1" dirty="0">
                <a:ea typeface="+mn-lt"/>
                <a:cs typeface="+mn-lt"/>
              </a:rPr>
              <a:t>Cegielski</a:t>
            </a:r>
            <a:r>
              <a:rPr lang="pl-PL" dirty="0">
                <a:ea typeface="+mn-lt"/>
                <a:cs typeface="+mn-lt"/>
              </a:rPr>
              <a:t> zadedykował wcześniej swą rozprawę doktorską. Cegielscy mieli trójkę </a:t>
            </a:r>
            <a:r>
              <a:rPr lang="pl-PL" b="1" dirty="0">
                <a:ea typeface="+mn-lt"/>
                <a:cs typeface="+mn-lt"/>
              </a:rPr>
              <a:t>dzieci</a:t>
            </a:r>
            <a:r>
              <a:rPr lang="pl-PL" dirty="0">
                <a:ea typeface="+mn-lt"/>
                <a:cs typeface="+mn-lt"/>
              </a:rPr>
              <a:t>: syna Stefana i dwie córki Karolinę i Zofię.</a:t>
            </a:r>
            <a:endParaRPr lang="pl-PL" dirty="0"/>
          </a:p>
        </p:txBody>
      </p:sp>
      <p:pic>
        <p:nvPicPr>
          <p:cNvPr id="4" name="Obraz 4" descr="Obraz zawierający zdjęcie, kobieta, pozujący, młode&#10;&#10;Opis wygenerowany automatycznie">
            <a:extLst>
              <a:ext uri="{FF2B5EF4-FFF2-40B4-BE49-F238E27FC236}">
                <a16:creationId xmlns:a16="http://schemas.microsoft.com/office/drawing/2014/main" id="{A58D99D3-BE4E-43C1-B29F-D6EB5D538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909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budynek, zdjęcie, fabryka, stare&#10;&#10;Opis wygenerowany automatycznie">
            <a:extLst>
              <a:ext uri="{FF2B5EF4-FFF2-40B4-BE49-F238E27FC236}">
                <a16:creationId xmlns:a16="http://schemas.microsoft.com/office/drawing/2014/main" id="{9F5F6A82-7052-46CE-B0F3-46BF1E9F8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63" b="74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B06DD5-86DA-457E-A8D2-EDA0749F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1"/>
              <a:t>Zakłady Hipolita Cegielskiego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68E325C-AA00-4734-88B8-7179C5579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50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8E3E2"/>
      </a:lt2>
      <a:accent1>
        <a:srgbClr val="2BB1C6"/>
      </a:accent1>
      <a:accent2>
        <a:srgbClr val="4E94EB"/>
      </a:accent2>
      <a:accent3>
        <a:srgbClr val="6E72EE"/>
      </a:accent3>
      <a:accent4>
        <a:srgbClr val="8A4EEB"/>
      </a:accent4>
      <a:accent5>
        <a:srgbClr val="D56EEE"/>
      </a:accent5>
      <a:accent6>
        <a:srgbClr val="EB4EC9"/>
      </a:accent6>
      <a:hlink>
        <a:srgbClr val="AE7269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Panoramiczny</PresentationFormat>
  <Paragraphs>0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BrushVTI</vt:lpstr>
      <vt:lpstr>Hipolit Cegielski</vt:lpstr>
      <vt:lpstr>Data I miejsce urodzenia:</vt:lpstr>
      <vt:lpstr>Data I miejsce zgonu:</vt:lpstr>
      <vt:lpstr>Krótki życiorys:</vt:lpstr>
      <vt:lpstr>Pomnik Hipolita Cegielskiego w Poznaniu </vt:lpstr>
      <vt:lpstr>Zdjęcie pomnika Hipolita Cegielskiego.</vt:lpstr>
      <vt:lpstr>Rodzina Hipolita Cegielskiego</vt:lpstr>
      <vt:lpstr>Walentyna Motty</vt:lpstr>
      <vt:lpstr>Zakłady Hipolita Cegielskiego</vt:lpstr>
      <vt:lpstr>Prezentacja programu PowerPoint</vt:lpstr>
      <vt:lpstr>Zakłady Hipolita Cegielskiego dziś</vt:lpstr>
      <vt:lpstr>Prezentacja programu PowerPoint</vt:lpstr>
      <vt:lpstr>Zakłady Hipolita Cegielskiego znajdują się dziś przy ulicy 28 Czerwca</vt:lpstr>
      <vt:lpstr>Dziękujemy za obejrzenie naszej prezentacji  Jan Domaszewski Jeremiasz Farulewski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184</cp:revision>
  <dcterms:created xsi:type="dcterms:W3CDTF">2012-08-15T16:54:36Z</dcterms:created>
  <dcterms:modified xsi:type="dcterms:W3CDTF">2020-12-06T21:27:39Z</dcterms:modified>
</cp:coreProperties>
</file>