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DFA62-33DD-4F7B-8BCC-57E734E0E5E1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DF127-FA43-4D79-B88A-DCEFB4F33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57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DF127-FA43-4D79-B88A-DCEFB4F3335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9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02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77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18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31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4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74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77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27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98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59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361D2C2-20C0-4CE2-9137-62D666098EF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00A72C0-8F44-42BB-B5E0-2BCF3CFE4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23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Ulica_%C5%9Awi%C4%99ty_Marcin" TargetMode="External"/><Relationship Id="rId3" Type="http://schemas.microsoft.com/office/2007/relationships/hdphoto" Target="../media/hdphoto1.wdp"/><Relationship Id="rId7" Type="http://schemas.openxmlformats.org/officeDocument/2006/relationships/hyperlink" Target="https://pl.wikipedia.org/wiki/Pozna%C5%8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hyperlink" Target="https://pl.wikipedia.org/wiki/Centrum_(Pozna%C5%84)" TargetMode="External"/><Relationship Id="rId5" Type="http://schemas.microsoft.com/office/2007/relationships/hdphoto" Target="../media/hdphoto2.wdp"/><Relationship Id="rId10" Type="http://schemas.openxmlformats.org/officeDocument/2006/relationships/hyperlink" Target="https://pl.wikipedia.org/wiki/Plac_Wiosny_Lud%C3%B3w_w_Poznaniu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pl.wikipedia.org/wiki/Ulica_Podg%C3%B3rna_w_Poznani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AEB8B1-C577-4FD5-989F-A49261CFF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110054"/>
            <a:ext cx="6558608" cy="4580300"/>
          </a:xfrm>
        </p:spPr>
        <p:txBody>
          <a:bodyPr>
            <a:normAutofit/>
          </a:bodyPr>
          <a:lstStyle/>
          <a:p>
            <a:pPr algn="r"/>
            <a:r>
              <a:rPr lang="pl-PL" sz="8800"/>
              <a:t>HIPOLIT CEGIELSKI 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37D0A-8FA7-4563-9DF5-863F2C760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1947" y="1678210"/>
            <a:ext cx="2989007" cy="3443988"/>
          </a:xfrm>
        </p:spPr>
        <p:txBody>
          <a:bodyPr anchor="ctr">
            <a:normAutofit/>
          </a:bodyPr>
          <a:lstStyle/>
          <a:p>
            <a:r>
              <a:rPr lang="pl-PL" sz="2000">
                <a:solidFill>
                  <a:srgbClr val="000000"/>
                </a:solidFill>
              </a:rPr>
              <a:t>PATRON MOJEJ SZKOŁY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41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C2E8D1-87B9-4BDA-8F37-178C65D6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/>
              <a:t>Pomnik</a:t>
            </a:r>
            <a:r>
              <a:rPr lang="en-US" sz="4800" dirty="0"/>
              <a:t> </a:t>
            </a:r>
            <a:r>
              <a:rPr lang="en-US" sz="4800" dirty="0" err="1"/>
              <a:t>hipolita</a:t>
            </a:r>
            <a:r>
              <a:rPr lang="en-US" sz="4800" dirty="0"/>
              <a:t> </a:t>
            </a:r>
            <a:r>
              <a:rPr lang="en-US" sz="4800" dirty="0" err="1"/>
              <a:t>cegielskiego</a:t>
            </a:r>
            <a:endParaRPr lang="en-US" sz="48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7DFF934-1570-46F2-A20F-9005DE739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r="9658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6FB5AF-B6CA-4A37-B1B3-203A35259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pl-PL" sz="2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pl-PL" sz="2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2800" dirty="0">
                <a:solidFill>
                  <a:schemeClr val="tx1"/>
                </a:solidFill>
              </a:rPr>
              <a:t>Pomnik zlokalizowany w </a:t>
            </a:r>
            <a:r>
              <a:rPr lang="pl-PL" sz="2800" dirty="0">
                <a:solidFill>
                  <a:schemeClr val="tx1"/>
                </a:solidFill>
                <a:hlinkClick r:id="rId7" tooltip="Pozna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Poznaniu</a:t>
            </a:r>
            <a:r>
              <a:rPr lang="pl-PL" sz="2800" dirty="0">
                <a:solidFill>
                  <a:schemeClr val="tx1"/>
                </a:solidFill>
              </a:rPr>
              <a:t> na narożniku ulic </a:t>
            </a:r>
            <a:r>
              <a:rPr lang="pl-PL" sz="2800" dirty="0">
                <a:solidFill>
                  <a:schemeClr val="tx1"/>
                </a:solidFill>
                <a:hlinkClick r:id="rId8" tooltip="Ulica Święty Marc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Święty Marcin</a:t>
            </a:r>
            <a:r>
              <a:rPr lang="pl-PL" sz="2800" dirty="0">
                <a:solidFill>
                  <a:schemeClr val="tx1"/>
                </a:solidFill>
              </a:rPr>
              <a:t> i </a:t>
            </a:r>
            <a:r>
              <a:rPr lang="pl-PL" sz="2800" dirty="0">
                <a:solidFill>
                  <a:schemeClr val="tx1"/>
                </a:solidFill>
                <a:hlinkClick r:id="rId9" tooltip="Ulica Podgórna w Poznani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Podgórnej</a:t>
            </a:r>
            <a:r>
              <a:rPr lang="pl-PL" sz="2800" dirty="0">
                <a:solidFill>
                  <a:schemeClr val="tx1"/>
                </a:solidFill>
              </a:rPr>
              <a:t>, przy </a:t>
            </a:r>
            <a:r>
              <a:rPr lang="pl-PL" sz="2800" dirty="0">
                <a:solidFill>
                  <a:schemeClr val="tx1"/>
                </a:solidFill>
                <a:hlinkClick r:id="rId10" tooltip="Plac Wiosny Ludów w Poznani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placu Wiosny Ludów</a:t>
            </a:r>
            <a:r>
              <a:rPr lang="pl-PL" sz="2800" dirty="0">
                <a:solidFill>
                  <a:schemeClr val="tx1"/>
                </a:solidFill>
              </a:rPr>
              <a:t> w </a:t>
            </a:r>
            <a:r>
              <a:rPr lang="pl-PL" sz="2800" dirty="0">
                <a:solidFill>
                  <a:schemeClr val="tx1"/>
                </a:solidFill>
                <a:hlinkClick r:id="rId11" tooltip="Centrum (Poznań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centrum miasta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315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ECE67-954D-463F-BC59-B37892329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17E3E1-973B-4CF9-B8C8-6BDFEEC182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Aleksandra Bąk </a:t>
            </a:r>
            <a:r>
              <a:rPr lang="pl-PL" sz="3600" dirty="0" err="1"/>
              <a:t>Va</a:t>
            </a:r>
            <a:endParaRPr lang="pl-PL" sz="3600" dirty="0"/>
          </a:p>
          <a:p>
            <a:endParaRPr lang="pl-PL" sz="3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222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8B5B82-414B-45C7-B1C5-6AE28D5E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Informacje główne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0FE15-145E-40E2-8F6D-3FFE0C2D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3200" dirty="0"/>
              <a:t>Gaspar Józef Hipolit Cegielski – polski filolog, przemysłowiec, działacz społeczny, dziennikarz i polityk.</a:t>
            </a:r>
          </a:p>
          <a:p>
            <a:r>
              <a:rPr lang="pl-PL" sz="3200" dirty="0"/>
              <a:t>Urodzony 6 stycznia 1813, Ławki</a:t>
            </a:r>
          </a:p>
          <a:p>
            <a:r>
              <a:rPr lang="pl-PL" sz="3200" dirty="0"/>
              <a:t>Zmarł 30 listopada 1868, Poznań </a:t>
            </a:r>
          </a:p>
          <a:p>
            <a:r>
              <a:rPr lang="pl-PL" sz="3200" dirty="0"/>
              <a:t>Potomstwo to Zofia i Stefan Cegielscy </a:t>
            </a:r>
          </a:p>
          <a:p>
            <a:r>
              <a:rPr lang="pl-PL" sz="3200" dirty="0"/>
              <a:t>Rodzice Michał Cegielski, Józefa Palkowska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355EE7-BB02-4616-A24A-9208C40DB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64865" y="4242980"/>
            <a:ext cx="2110305" cy="136950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Hipolit Cegielski, czyli jak zostać bogatym po filozofii | Portal  historyczny Histmag.org - historia dla każdego!">
            <a:extLst>
              <a:ext uri="{FF2B5EF4-FFF2-40B4-BE49-F238E27FC236}">
                <a16:creationId xmlns:a16="http://schemas.microsoft.com/office/drawing/2014/main" id="{9E44CC24-6D57-42A7-AE39-5E4A34B3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375" y="2423160"/>
            <a:ext cx="2939354" cy="37684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3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077" name="Rectangle 7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069F97-1BCA-4DD4-8F95-A6BAE0B8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292" y="2005965"/>
            <a:ext cx="3895179" cy="284607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Dom </a:t>
            </a:r>
            <a:r>
              <a:rPr lang="en-US" dirty="0" err="1"/>
              <a:t>Rodziny</a:t>
            </a:r>
            <a:r>
              <a:rPr lang="en-US" dirty="0"/>
              <a:t> </a:t>
            </a:r>
            <a:r>
              <a:rPr lang="en-US" dirty="0" err="1"/>
              <a:t>Cegielskich</a:t>
            </a:r>
            <a:r>
              <a:rPr lang="en-US" dirty="0"/>
              <a:t> </a:t>
            </a:r>
            <a:br>
              <a:rPr lang="pl-PL" dirty="0"/>
            </a:br>
            <a:endParaRPr lang="en-US" dirty="0"/>
          </a:p>
        </p:txBody>
      </p:sp>
      <p:pic>
        <p:nvPicPr>
          <p:cNvPr id="3074" name="Picture 2" descr="Ławki - Dom rodzinny Hipolita Cegielskiego.">
            <a:extLst>
              <a:ext uri="{FF2B5EF4-FFF2-40B4-BE49-F238E27FC236}">
                <a16:creationId xmlns:a16="http://schemas.microsoft.com/office/drawing/2014/main" id="{B943231C-9E89-469B-B4EB-26C248CCD6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r="9523" b="-2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2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3BADE1-35C7-4F20-A8D7-B46C3EA7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5400" dirty="0">
                <a:solidFill>
                  <a:schemeClr val="tx1"/>
                </a:solidFill>
              </a:rPr>
              <a:t>Córka </a:t>
            </a:r>
            <a:r>
              <a:rPr lang="pl-PL" sz="5400" dirty="0" err="1">
                <a:solidFill>
                  <a:schemeClr val="tx1"/>
                </a:solidFill>
              </a:rPr>
              <a:t>hipolita</a:t>
            </a:r>
            <a:br>
              <a:rPr lang="pl-PL" sz="5400" dirty="0">
                <a:solidFill>
                  <a:schemeClr val="tx1"/>
                </a:solidFill>
              </a:rPr>
            </a:br>
            <a:r>
              <a:rPr lang="pl-PL" sz="5400" dirty="0" err="1">
                <a:solidFill>
                  <a:schemeClr val="tx1"/>
                </a:solidFill>
              </a:rPr>
              <a:t>zofia</a:t>
            </a:r>
            <a:r>
              <a:rPr lang="pl-PL" sz="5400" dirty="0">
                <a:solidFill>
                  <a:schemeClr val="tx1"/>
                </a:solidFill>
              </a:rPr>
              <a:t> </a:t>
            </a:r>
            <a:r>
              <a:rPr lang="pl-PL" sz="5400" dirty="0" err="1">
                <a:solidFill>
                  <a:schemeClr val="tx1"/>
                </a:solidFill>
              </a:rPr>
              <a:t>cegielska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10" descr="Towarzystwo im. Hipolita Cegielskiego">
            <a:extLst>
              <a:ext uri="{FF2B5EF4-FFF2-40B4-BE49-F238E27FC236}">
                <a16:creationId xmlns:a16="http://schemas.microsoft.com/office/drawing/2014/main" id="{D99C3F1D-9012-4CD8-AA1B-91FC9D5CE6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r="3729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68B349-F494-49C2-BC69-74DD80399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38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F9B8D9-2A0F-48A2-AD9F-81D8C4970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FFAD51-FBAC-429F-9C72-88EE98A6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4400" dirty="0"/>
              <a:t>wykształcenie</a:t>
            </a:r>
          </a:p>
        </p:txBody>
      </p:sp>
      <p:pic>
        <p:nvPicPr>
          <p:cNvPr id="7" name="Graphic 6" descr="Edukacja">
            <a:extLst>
              <a:ext uri="{FF2B5EF4-FFF2-40B4-BE49-F238E27FC236}">
                <a16:creationId xmlns:a16="http://schemas.microsoft.com/office/drawing/2014/main" id="{48FEBFF2-8EF5-4056-A21D-B7A9EDBCF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999" y="1573080"/>
            <a:ext cx="3722101" cy="372210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6DDFE9-B6AE-480F-BF04-254623EB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698" y="1688123"/>
            <a:ext cx="6730276" cy="4456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W związku z trudną sytuacją materialną rodziny i wczesną śmiercią matki </a:t>
            </a:r>
            <a:r>
              <a:rPr lang="pl-PL" sz="2400" dirty="0" err="1"/>
              <a:t>H.Cegielski</a:t>
            </a:r>
            <a:r>
              <a:rPr lang="pl-PL" sz="2400" dirty="0"/>
              <a:t> od najmłodszych lat zdany był na samego siebie. Kształcił się w Trzemesznie (1827 – 1830) a następnie w gimnazjum Marii Magdaleny w Poznaniu (1830 – 1835). Przez cały okres nauki w gimnazjum był prymusem wykazując wybitne uzdolnienia w dziedzinie języków obcych i matematyki. Dzięki temu otrzymał stypendium rządowe i podjął studia z filologii klasycznej na uniwersytecie berlińskim (1835 – 1840), gdzie na podstawie rozprawy De </a:t>
            </a:r>
            <a:r>
              <a:rPr lang="pl-PL" sz="2400" dirty="0" err="1"/>
              <a:t>negatione</a:t>
            </a:r>
            <a:r>
              <a:rPr lang="pl-PL" sz="2400" dirty="0"/>
              <a:t> uzyskał tytuł doktora filozofii.</a:t>
            </a:r>
          </a:p>
          <a:p>
            <a:pPr marL="0" indent="0" algn="just">
              <a:buNone/>
            </a:pPr>
            <a:endParaRPr lang="pl-P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7E20FF-7DA6-46B7-AB0E-E6CBFDD0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E624B6-B9F4-4C3F-9F6E-2182D90EC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710C23B-B5E1-45A6-80F6-55643AC6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94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961062-A0D6-428B-9666-4F461114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PRACA- </a:t>
            </a:r>
            <a:r>
              <a:rPr lang="en-US" dirty="0" err="1"/>
              <a:t>początki</a:t>
            </a:r>
            <a:endParaRPr lang="en-US" dirty="0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C55FFDE0-B906-4DD8-AE08-09A876D397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7150" r="10470" b="-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E88806-D335-4ABF-A754-758815B2B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Zdobycie wykształcenia umożliwiło mu realizację jego ówczesnego celu życiowego, którym było objęcie posady nauczyciela w gimnazjum. W latach 1840 – 1846 uczył łaciny, greki, języka polskiego oraz historii i geografii w gimnazjum Marii Magdaleny w Poznaniu. Jednocześnie intensywnie pracował naukowo publikując rozprawy z zakresu językoznawstwa.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6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2C2926-E7D3-470A-9D23-9DF41A75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Od sklepu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do fabryki</a:t>
            </a:r>
          </a:p>
        </p:txBody>
      </p: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Obraz zawierający tekst, stare&#10;&#10;Opis wygenerowany automatycznie">
            <a:extLst>
              <a:ext uri="{FF2B5EF4-FFF2-40B4-BE49-F238E27FC236}">
                <a16:creationId xmlns:a16="http://schemas.microsoft.com/office/drawing/2014/main" id="{713A13CB-A2A5-43E9-B30E-3590002EB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3" r="2266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B256CF-99C7-4281-871A-CD90C7B2D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/>
          </a:bodyPr>
          <a:lstStyle/>
          <a:p>
            <a:r>
              <a:rPr lang="pl-PL"/>
              <a:t>Po odbyciu praktyki w Berlinie, przy pomocy finansowej Józefa Łukaszewicza i Jana Suchorzewskiego, założył w Bazarze 30 września 1946 roku sklep z wyrobami żelaznymi, z którego w następnych latach wyrosły, najpierw warsztaty naprawcze na ul. Butelskiej (1850), a następnie fabryka narzędzi i maszyn rolniczych przy ul. Koziej (1855).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138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2E8A40-9A5D-41BD-9FF5-BDB61641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Praca naukowa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401CFEE-32AC-4835-81DE-FF6C300E20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r="-2" b="1252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A65FB8-FE22-4F5E-8A0B-B84F46E29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Pomimo kierowania ciągle rozrastającą się firmą, nie zaprzestał pracy naukowej oraz silnie zaangażował się w działalność społeczną i wydawniczą. W 1852 roku wydał nowe, poszerzone wydanie rozprawy „O słowie Polskim i koniugacjach jego” oraz drugie wydanie „Nauki poezji”.</a:t>
            </a:r>
          </a:p>
        </p:txBody>
      </p:sp>
    </p:spTree>
    <p:extLst>
      <p:ext uri="{BB962C8B-B14F-4D97-AF65-F5344CB8AC3E}">
        <p14:creationId xmlns:p14="http://schemas.microsoft.com/office/powerpoint/2010/main" val="2221944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7DD0234-37C0-41C3-9604-D01156DE7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4" r="3530" b="3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7C5B30-F584-487D-9625-767FD471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4800"/>
              <a:t> Szkoły im. hipolita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65033A-78B6-47FC-8E48-2510E8DFAB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6469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2896E7-1383-4D4D-B3BA-3424F9AD6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pl-PL" sz="2800" dirty="0"/>
              <a:t>Szkoła Podstawowa nr 6</a:t>
            </a:r>
          </a:p>
          <a:p>
            <a:r>
              <a:rPr lang="pl-PL" sz="2800" dirty="0"/>
              <a:t>Zespół Szkół Komunikacji im. Hipolita Cegielskiego</a:t>
            </a:r>
          </a:p>
          <a:p>
            <a:r>
              <a:rPr lang="pl-PL" sz="2800" dirty="0"/>
              <a:t>Zespół Szkół im. Hipolita Cegielskiego</a:t>
            </a:r>
          </a:p>
          <a:p>
            <a:r>
              <a:rPr lang="pl-PL" sz="2800" dirty="0"/>
              <a:t>Zespół Szkół Technicznych im. Hipolita Cegielskiego w Śremie</a:t>
            </a:r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9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376</Words>
  <Application>Microsoft Office PowerPoint</Application>
  <PresentationFormat>Panoramiczny</PresentationFormat>
  <Paragraphs>33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Rockwell</vt:lpstr>
      <vt:lpstr>Rockwell Condensed</vt:lpstr>
      <vt:lpstr>Rockwell Extra Bold</vt:lpstr>
      <vt:lpstr>Wingdings</vt:lpstr>
      <vt:lpstr>Drewniana czcionka</vt:lpstr>
      <vt:lpstr>HIPOLIT CEGIELSKI </vt:lpstr>
      <vt:lpstr>Informacje główne</vt:lpstr>
      <vt:lpstr>Dom Rodziny Cegielskich  </vt:lpstr>
      <vt:lpstr>Córka hipolita zofia cegielska</vt:lpstr>
      <vt:lpstr>wykształcenie</vt:lpstr>
      <vt:lpstr>PRACA- początki</vt:lpstr>
      <vt:lpstr>Od sklepu  do fabryki</vt:lpstr>
      <vt:lpstr>Praca naukowa</vt:lpstr>
      <vt:lpstr> Szkoły im. hipolita</vt:lpstr>
      <vt:lpstr>Pomnik hipolita cegielskiego</vt:lpstr>
      <vt:lpstr>Dziękuję z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HIPOLIT CEGIELSKI </dc:title>
  <dc:creator>Bąk Przemysław</dc:creator>
  <cp:lastModifiedBy>Bąk Przemysław</cp:lastModifiedBy>
  <cp:revision>6</cp:revision>
  <dcterms:created xsi:type="dcterms:W3CDTF">2020-11-26T16:28:04Z</dcterms:created>
  <dcterms:modified xsi:type="dcterms:W3CDTF">2020-11-26T17:05:59Z</dcterms:modified>
</cp:coreProperties>
</file>